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8" r:id="rId3"/>
    <p:sldMasterId id="2147483732" r:id="rId4"/>
  </p:sldMasterIdLst>
  <p:notesMasterIdLst>
    <p:notesMasterId r:id="rId96"/>
  </p:notesMasterIdLst>
  <p:sldIdLst>
    <p:sldId id="694" r:id="rId5"/>
    <p:sldId id="1042" r:id="rId6"/>
    <p:sldId id="1957" r:id="rId7"/>
    <p:sldId id="2066" r:id="rId8"/>
    <p:sldId id="1499" r:id="rId9"/>
    <p:sldId id="2091" r:id="rId10"/>
    <p:sldId id="2093" r:id="rId11"/>
    <p:sldId id="2099" r:id="rId12"/>
    <p:sldId id="2095" r:id="rId13"/>
    <p:sldId id="2097" r:id="rId14"/>
    <p:sldId id="1933" r:id="rId15"/>
    <p:sldId id="2219" r:id="rId16"/>
    <p:sldId id="2253" r:id="rId17"/>
    <p:sldId id="1934" r:id="rId18"/>
    <p:sldId id="2257" r:id="rId19"/>
    <p:sldId id="2256" r:id="rId20"/>
    <p:sldId id="2255" r:id="rId21"/>
    <p:sldId id="1993" r:id="rId22"/>
    <p:sldId id="2254" r:id="rId23"/>
    <p:sldId id="2153" r:id="rId24"/>
    <p:sldId id="2154" r:id="rId25"/>
    <p:sldId id="1231" r:id="rId26"/>
    <p:sldId id="982" r:id="rId27"/>
    <p:sldId id="1262" r:id="rId28"/>
    <p:sldId id="1962" r:id="rId29"/>
    <p:sldId id="611" r:id="rId30"/>
    <p:sldId id="2192" r:id="rId31"/>
    <p:sldId id="2292" r:id="rId32"/>
    <p:sldId id="2293" r:id="rId33"/>
    <p:sldId id="633" r:id="rId34"/>
    <p:sldId id="1075" r:id="rId35"/>
    <p:sldId id="1969" r:id="rId36"/>
    <p:sldId id="2294" r:id="rId37"/>
    <p:sldId id="2295" r:id="rId38"/>
    <p:sldId id="2296" r:id="rId39"/>
    <p:sldId id="1269" r:id="rId40"/>
    <p:sldId id="1754" r:id="rId41"/>
    <p:sldId id="2297" r:id="rId42"/>
    <p:sldId id="2298" r:id="rId43"/>
    <p:sldId id="2299" r:id="rId44"/>
    <p:sldId id="1758" r:id="rId45"/>
    <p:sldId id="1940" r:id="rId46"/>
    <p:sldId id="1978" r:id="rId47"/>
    <p:sldId id="1979" r:id="rId48"/>
    <p:sldId id="2211" r:id="rId49"/>
    <p:sldId id="2300" r:id="rId50"/>
    <p:sldId id="2301" r:id="rId51"/>
    <p:sldId id="2302" r:id="rId52"/>
    <p:sldId id="2303" r:id="rId53"/>
    <p:sldId id="341" r:id="rId54"/>
    <p:sldId id="1166" r:id="rId55"/>
    <p:sldId id="1982" r:id="rId56"/>
    <p:sldId id="1983" r:id="rId57"/>
    <p:sldId id="1984" r:id="rId58"/>
    <p:sldId id="2279" r:id="rId59"/>
    <p:sldId id="466" r:id="rId60"/>
    <p:sldId id="1820" r:id="rId61"/>
    <p:sldId id="1821" r:id="rId62"/>
    <p:sldId id="1823" r:id="rId63"/>
    <p:sldId id="1822" r:id="rId64"/>
    <p:sldId id="1824" r:id="rId65"/>
    <p:sldId id="1170" r:id="rId66"/>
    <p:sldId id="400" r:id="rId67"/>
    <p:sldId id="401" r:id="rId68"/>
    <p:sldId id="367" r:id="rId69"/>
    <p:sldId id="2284" r:id="rId70"/>
    <p:sldId id="404" r:id="rId71"/>
    <p:sldId id="2184" r:id="rId72"/>
    <p:sldId id="2220" r:id="rId73"/>
    <p:sldId id="2221" r:id="rId74"/>
    <p:sldId id="2285" r:id="rId75"/>
    <p:sldId id="2286" r:id="rId76"/>
    <p:sldId id="2287" r:id="rId77"/>
    <p:sldId id="2288" r:id="rId78"/>
    <p:sldId id="2289" r:id="rId79"/>
    <p:sldId id="2290" r:id="rId80"/>
    <p:sldId id="346" r:id="rId81"/>
    <p:sldId id="347" r:id="rId82"/>
    <p:sldId id="1076" r:id="rId83"/>
    <p:sldId id="1986" r:id="rId84"/>
    <p:sldId id="2291" r:id="rId85"/>
    <p:sldId id="698" r:id="rId86"/>
    <p:sldId id="703" r:id="rId87"/>
    <p:sldId id="699" r:id="rId88"/>
    <p:sldId id="704" r:id="rId89"/>
    <p:sldId id="1888" r:id="rId90"/>
    <p:sldId id="1886" r:id="rId91"/>
    <p:sldId id="1889" r:id="rId92"/>
    <p:sldId id="1887" r:id="rId93"/>
    <p:sldId id="701" r:id="rId94"/>
    <p:sldId id="403" r:id="rId9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vary Lutheran" initials="CL" lastIdx="1" clrIdx="0">
    <p:extLst>
      <p:ext uri="{19B8F6BF-5375-455C-9EA6-DF929625EA0E}">
        <p15:presenceInfo xmlns:p15="http://schemas.microsoft.com/office/powerpoint/2012/main" userId="ecf96d621bf668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78B"/>
    <a:srgbClr val="B473B7"/>
    <a:srgbClr val="EC8540"/>
    <a:srgbClr val="137ABF"/>
    <a:srgbClr val="DBA2CA"/>
    <a:srgbClr val="FAD224"/>
    <a:srgbClr val="F7A0B1"/>
    <a:srgbClr val="63B5D3"/>
    <a:srgbClr val="FECC02"/>
    <a:srgbClr val="B2A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6" autoAdjust="0"/>
    <p:restoredTop sz="94660"/>
  </p:normalViewPr>
  <p:slideViewPr>
    <p:cSldViewPr snapToGrid="0">
      <p:cViewPr varScale="1">
        <p:scale>
          <a:sx n="107" d="100"/>
          <a:sy n="107" d="100"/>
        </p:scale>
        <p:origin x="9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B30D943-EFD9-434D-A6FF-059129DD4EA9}" type="datetimeFigureOut">
              <a:rPr lang="en-US" smtClean="0"/>
              <a:t>7/5/2023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7DD5E0C-DC56-472D-8104-94F5B1340F91}" type="slidenum">
              <a:rPr lang="en-US" smtClean="0"/>
              <a:t>‹#›</a:t>
            </a:fld>
            <a:endParaRPr lang="en-US"/>
          </a:p>
        </p:txBody>
      </p:sp>
    </p:spTree>
    <p:extLst>
      <p:ext uri="{BB962C8B-B14F-4D97-AF65-F5344CB8AC3E}">
        <p14:creationId xmlns:p14="http://schemas.microsoft.com/office/powerpoint/2010/main" val="124384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3A9F2FF0-EC94-A050-47B2-73DF82E71FC3}"/>
              </a:ext>
            </a:extLst>
          </p:cNvPr>
          <p:cNvSpPr>
            <a:spLocks noGrp="1" noRot="1" noChangeAspect="1" noChangeArrowheads="1" noTextEdit="1"/>
          </p:cNvSpPr>
          <p:nvPr>
            <p:ph type="sldImg"/>
          </p:nvPr>
        </p:nvSpPr>
        <p:spPr>
          <a:ln/>
        </p:spPr>
      </p:sp>
      <p:sp>
        <p:nvSpPr>
          <p:cNvPr id="140291" name="Notes Placeholder 2">
            <a:extLst>
              <a:ext uri="{FF2B5EF4-FFF2-40B4-BE49-F238E27FC236}">
                <a16:creationId xmlns:a16="http://schemas.microsoft.com/office/drawing/2014/main" id="{08C7040B-08EB-7EB0-C119-2D6248B55C5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Image: </a:t>
            </a:r>
            <a:r>
              <a:rPr lang="en-US" altLang="en-US" i="1">
                <a:latin typeface="Arial" panose="020B0604020202020204" pitchFamily="34" charset="0"/>
              </a:rPr>
              <a:t>Transfiguration </a:t>
            </a:r>
            <a:r>
              <a:rPr lang="en-US" altLang="en-US">
                <a:latin typeface="Arial" panose="020B0604020202020204" pitchFamily="34" charset="0"/>
              </a:rPr>
              <a:t>by Kathrin Burleson. Copyright © Kathrin Burleson. All rights reserved. Used by permission of the artist.</a:t>
            </a:r>
          </a:p>
          <a:p>
            <a:pPr eaLnBrk="1" hangingPunct="1"/>
            <a:endParaRPr lang="en-US" altLang="en-US">
              <a:latin typeface="Arial" panose="020B0604020202020204" pitchFamily="34" charset="0"/>
            </a:endParaRPr>
          </a:p>
          <a:p>
            <a:endParaRPr lang="en-US" altLang="en-US">
              <a:latin typeface="Arial" panose="020B0604020202020204" pitchFamily="34" charset="0"/>
            </a:endParaRPr>
          </a:p>
        </p:txBody>
      </p:sp>
      <p:sp>
        <p:nvSpPr>
          <p:cNvPr id="140292" name="Slide Number Placeholder 3">
            <a:extLst>
              <a:ext uri="{FF2B5EF4-FFF2-40B4-BE49-F238E27FC236}">
                <a16:creationId xmlns:a16="http://schemas.microsoft.com/office/drawing/2014/main" id="{20A7A2C3-0362-B292-1DB4-3F055061FDE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5650" indent="-290513">
              <a:defRPr sz="2400">
                <a:solidFill>
                  <a:schemeClr val="tx1"/>
                </a:solidFill>
                <a:latin typeface="Arial" panose="020B0604020202020204" pitchFamily="34" charset="0"/>
                <a:ea typeface="MS PGothic" panose="020B0600070205080204" pitchFamily="34" charset="-128"/>
              </a:defRPr>
            </a:lvl2pPr>
            <a:lvl3pPr marL="1163638" indent="-231775">
              <a:defRPr sz="2400">
                <a:solidFill>
                  <a:schemeClr val="tx1"/>
                </a:solidFill>
                <a:latin typeface="Arial" panose="020B0604020202020204" pitchFamily="34" charset="0"/>
                <a:ea typeface="MS PGothic" panose="020B0600070205080204" pitchFamily="34" charset="-128"/>
              </a:defRPr>
            </a:lvl3pPr>
            <a:lvl4pPr marL="1630363" indent="-231775">
              <a:defRPr sz="2400">
                <a:solidFill>
                  <a:schemeClr val="tx1"/>
                </a:solidFill>
                <a:latin typeface="Arial" panose="020B0604020202020204" pitchFamily="34" charset="0"/>
                <a:ea typeface="MS PGothic" panose="020B0600070205080204" pitchFamily="34" charset="-128"/>
              </a:defRPr>
            </a:lvl4pPr>
            <a:lvl5pPr marL="2095500" indent="-231775">
              <a:defRPr sz="2400">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C46063F-A1DF-4F9C-A2E4-E88903609C3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984CCF6F-472C-61D1-93B5-D3BD1FB75F16}"/>
              </a:ext>
            </a:extLst>
          </p:cNvPr>
          <p:cNvSpPr>
            <a:spLocks noGrp="1" noRot="1" noChangeAspect="1" noChangeArrowheads="1" noTextEdit="1"/>
          </p:cNvSpPr>
          <p:nvPr>
            <p:ph type="sldImg"/>
          </p:nvPr>
        </p:nvSpPr>
        <p:spPr>
          <a:ln/>
        </p:spPr>
      </p:sp>
      <p:sp>
        <p:nvSpPr>
          <p:cNvPr id="142339" name="Notes Placeholder 2">
            <a:extLst>
              <a:ext uri="{FF2B5EF4-FFF2-40B4-BE49-F238E27FC236}">
                <a16:creationId xmlns:a16="http://schemas.microsoft.com/office/drawing/2014/main" id="{96BB1C31-0021-3F64-18AC-D6AD3DE2771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Image: </a:t>
            </a:r>
            <a:r>
              <a:rPr lang="en-US" altLang="en-US" i="1">
                <a:latin typeface="Arial" panose="020B0604020202020204" pitchFamily="34" charset="0"/>
              </a:rPr>
              <a:t>Transfiguration </a:t>
            </a:r>
            <a:r>
              <a:rPr lang="en-US" altLang="en-US">
                <a:latin typeface="Arial" panose="020B0604020202020204" pitchFamily="34" charset="0"/>
              </a:rPr>
              <a:t>by Kathrin Burleson. Copyright © Kathrin Burleson. All rights reserved. Used by permission of the artist.</a:t>
            </a:r>
          </a:p>
          <a:p>
            <a:pPr eaLnBrk="1" hangingPunct="1"/>
            <a:endParaRPr lang="en-US" altLang="en-US">
              <a:latin typeface="Arial" panose="020B0604020202020204" pitchFamily="34" charset="0"/>
            </a:endParaRPr>
          </a:p>
          <a:p>
            <a:endParaRPr lang="en-US" altLang="en-US">
              <a:latin typeface="Arial" panose="020B0604020202020204" pitchFamily="34" charset="0"/>
            </a:endParaRPr>
          </a:p>
        </p:txBody>
      </p:sp>
      <p:sp>
        <p:nvSpPr>
          <p:cNvPr id="142340" name="Slide Number Placeholder 3">
            <a:extLst>
              <a:ext uri="{FF2B5EF4-FFF2-40B4-BE49-F238E27FC236}">
                <a16:creationId xmlns:a16="http://schemas.microsoft.com/office/drawing/2014/main" id="{1287E66E-2616-6FE7-5073-7085E4ABFAB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5650" indent="-290513">
              <a:defRPr sz="2400">
                <a:solidFill>
                  <a:schemeClr val="tx1"/>
                </a:solidFill>
                <a:latin typeface="Arial" panose="020B0604020202020204" pitchFamily="34" charset="0"/>
                <a:ea typeface="MS PGothic" panose="020B0600070205080204" pitchFamily="34" charset="-128"/>
              </a:defRPr>
            </a:lvl2pPr>
            <a:lvl3pPr marL="1163638" indent="-231775">
              <a:defRPr sz="2400">
                <a:solidFill>
                  <a:schemeClr val="tx1"/>
                </a:solidFill>
                <a:latin typeface="Arial" panose="020B0604020202020204" pitchFamily="34" charset="0"/>
                <a:ea typeface="MS PGothic" panose="020B0600070205080204" pitchFamily="34" charset="-128"/>
              </a:defRPr>
            </a:lvl3pPr>
            <a:lvl4pPr marL="1630363" indent="-231775">
              <a:defRPr sz="2400">
                <a:solidFill>
                  <a:schemeClr val="tx1"/>
                </a:solidFill>
                <a:latin typeface="Arial" panose="020B0604020202020204" pitchFamily="34" charset="0"/>
                <a:ea typeface="MS PGothic" panose="020B0600070205080204" pitchFamily="34" charset="-128"/>
              </a:defRPr>
            </a:lvl4pPr>
            <a:lvl5pPr marL="2095500" indent="-231775">
              <a:defRPr sz="2400">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D0DDCF1-4DED-46CE-A917-47AA518AC2F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2F28BB98-A125-9222-3529-AF26C1505647}"/>
              </a:ext>
            </a:extLst>
          </p:cNvPr>
          <p:cNvSpPr>
            <a:spLocks noGrp="1" noRot="1" noChangeAspect="1" noChangeArrowheads="1" noTextEdit="1"/>
          </p:cNvSpPr>
          <p:nvPr>
            <p:ph type="sldImg"/>
          </p:nvPr>
        </p:nvSpPr>
        <p:spPr>
          <a:ln/>
        </p:spPr>
      </p:sp>
      <p:sp>
        <p:nvSpPr>
          <p:cNvPr id="144387" name="Notes Placeholder 2">
            <a:extLst>
              <a:ext uri="{FF2B5EF4-FFF2-40B4-BE49-F238E27FC236}">
                <a16:creationId xmlns:a16="http://schemas.microsoft.com/office/drawing/2014/main" id="{33688626-7A64-AFB5-E3D7-40727440C0D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Image: </a:t>
            </a:r>
            <a:r>
              <a:rPr lang="en-US" altLang="en-US" i="1">
                <a:latin typeface="Arial" panose="020B0604020202020204" pitchFamily="34" charset="0"/>
              </a:rPr>
              <a:t>Transfiguration </a:t>
            </a:r>
            <a:r>
              <a:rPr lang="en-US" altLang="en-US">
                <a:latin typeface="Arial" panose="020B0604020202020204" pitchFamily="34" charset="0"/>
              </a:rPr>
              <a:t>by Kathrin Burleson. Copyright © Kathrin Burleson. All rights reserved. Used by permission of the artist.</a:t>
            </a:r>
          </a:p>
          <a:p>
            <a:pPr eaLnBrk="1" hangingPunct="1"/>
            <a:endParaRPr lang="en-US" altLang="en-US">
              <a:latin typeface="Arial" panose="020B0604020202020204" pitchFamily="34" charset="0"/>
            </a:endParaRPr>
          </a:p>
          <a:p>
            <a:endParaRPr lang="en-US" altLang="en-US">
              <a:latin typeface="Arial" panose="020B0604020202020204" pitchFamily="34" charset="0"/>
            </a:endParaRPr>
          </a:p>
        </p:txBody>
      </p:sp>
      <p:sp>
        <p:nvSpPr>
          <p:cNvPr id="144388" name="Slide Number Placeholder 3">
            <a:extLst>
              <a:ext uri="{FF2B5EF4-FFF2-40B4-BE49-F238E27FC236}">
                <a16:creationId xmlns:a16="http://schemas.microsoft.com/office/drawing/2014/main" id="{8580EE8A-542A-BD32-7496-800259FC497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5650" indent="-290513">
              <a:defRPr sz="2400">
                <a:solidFill>
                  <a:schemeClr val="tx1"/>
                </a:solidFill>
                <a:latin typeface="Arial" panose="020B0604020202020204" pitchFamily="34" charset="0"/>
                <a:ea typeface="MS PGothic" panose="020B0600070205080204" pitchFamily="34" charset="-128"/>
              </a:defRPr>
            </a:lvl2pPr>
            <a:lvl3pPr marL="1163638" indent="-231775">
              <a:defRPr sz="2400">
                <a:solidFill>
                  <a:schemeClr val="tx1"/>
                </a:solidFill>
                <a:latin typeface="Arial" panose="020B0604020202020204" pitchFamily="34" charset="0"/>
                <a:ea typeface="MS PGothic" panose="020B0600070205080204" pitchFamily="34" charset="-128"/>
              </a:defRPr>
            </a:lvl3pPr>
            <a:lvl4pPr marL="1630363" indent="-231775">
              <a:defRPr sz="2400">
                <a:solidFill>
                  <a:schemeClr val="tx1"/>
                </a:solidFill>
                <a:latin typeface="Arial" panose="020B0604020202020204" pitchFamily="34" charset="0"/>
                <a:ea typeface="MS PGothic" panose="020B0600070205080204" pitchFamily="34" charset="-128"/>
              </a:defRPr>
            </a:lvl4pPr>
            <a:lvl5pPr marL="2095500" indent="-231775">
              <a:defRPr sz="2400">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B89754-777F-4E52-BE95-FF8D0A996FA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61122756-4A7B-C95D-6653-E6B9FB3261B4}"/>
              </a:ext>
            </a:extLst>
          </p:cNvPr>
          <p:cNvSpPr>
            <a:spLocks noGrp="1" noRot="1" noChangeAspect="1" noChangeArrowheads="1" noTextEdit="1"/>
          </p:cNvSpPr>
          <p:nvPr>
            <p:ph type="sldImg"/>
          </p:nvPr>
        </p:nvSpPr>
        <p:spPr>
          <a:ln/>
        </p:spPr>
      </p:sp>
      <p:sp>
        <p:nvSpPr>
          <p:cNvPr id="146435" name="Notes Placeholder 2">
            <a:extLst>
              <a:ext uri="{FF2B5EF4-FFF2-40B4-BE49-F238E27FC236}">
                <a16:creationId xmlns:a16="http://schemas.microsoft.com/office/drawing/2014/main" id="{6A3AD552-A374-A8F0-6B18-3F5210597DA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Image: </a:t>
            </a:r>
            <a:r>
              <a:rPr lang="en-US" altLang="en-US" i="1">
                <a:latin typeface="Arial" panose="020B0604020202020204" pitchFamily="34" charset="0"/>
              </a:rPr>
              <a:t>Transfiguration </a:t>
            </a:r>
            <a:r>
              <a:rPr lang="en-US" altLang="en-US">
                <a:latin typeface="Arial" panose="020B0604020202020204" pitchFamily="34" charset="0"/>
              </a:rPr>
              <a:t>by Kathrin Burleson. Copyright © Kathrin Burleson. All rights reserved. Used by permission of the artist.</a:t>
            </a:r>
          </a:p>
          <a:p>
            <a:pPr eaLnBrk="1" hangingPunct="1"/>
            <a:endParaRPr lang="en-US" altLang="en-US">
              <a:latin typeface="Arial" panose="020B0604020202020204" pitchFamily="34" charset="0"/>
            </a:endParaRPr>
          </a:p>
          <a:p>
            <a:endParaRPr lang="en-US" altLang="en-US">
              <a:latin typeface="Arial" panose="020B0604020202020204" pitchFamily="34" charset="0"/>
            </a:endParaRPr>
          </a:p>
        </p:txBody>
      </p:sp>
      <p:sp>
        <p:nvSpPr>
          <p:cNvPr id="146436" name="Slide Number Placeholder 3">
            <a:extLst>
              <a:ext uri="{FF2B5EF4-FFF2-40B4-BE49-F238E27FC236}">
                <a16:creationId xmlns:a16="http://schemas.microsoft.com/office/drawing/2014/main" id="{86FBB80D-259B-F78D-A82C-11C231A3274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5650" indent="-290513">
              <a:defRPr sz="2400">
                <a:solidFill>
                  <a:schemeClr val="tx1"/>
                </a:solidFill>
                <a:latin typeface="Arial" panose="020B0604020202020204" pitchFamily="34" charset="0"/>
                <a:ea typeface="MS PGothic" panose="020B0600070205080204" pitchFamily="34" charset="-128"/>
              </a:defRPr>
            </a:lvl2pPr>
            <a:lvl3pPr marL="1163638" indent="-231775">
              <a:defRPr sz="2400">
                <a:solidFill>
                  <a:schemeClr val="tx1"/>
                </a:solidFill>
                <a:latin typeface="Arial" panose="020B0604020202020204" pitchFamily="34" charset="0"/>
                <a:ea typeface="MS PGothic" panose="020B0600070205080204" pitchFamily="34" charset="-128"/>
              </a:defRPr>
            </a:lvl3pPr>
            <a:lvl4pPr marL="1630363" indent="-231775">
              <a:defRPr sz="2400">
                <a:solidFill>
                  <a:schemeClr val="tx1"/>
                </a:solidFill>
                <a:latin typeface="Arial" panose="020B0604020202020204" pitchFamily="34" charset="0"/>
                <a:ea typeface="MS PGothic" panose="020B0600070205080204" pitchFamily="34" charset="-128"/>
              </a:defRPr>
            </a:lvl4pPr>
            <a:lvl5pPr marL="2095500" indent="-231775">
              <a:defRPr sz="2400">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14D3EAB-3CB8-4F52-84FA-3EF025A6477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8D0B2AD3-8CB3-F7D2-007F-19FFC7CC15E0}"/>
              </a:ext>
            </a:extLst>
          </p:cNvPr>
          <p:cNvSpPr>
            <a:spLocks noGrp="1" noRot="1" noChangeAspect="1" noChangeArrowheads="1" noTextEdit="1"/>
          </p:cNvSpPr>
          <p:nvPr>
            <p:ph type="sldImg"/>
          </p:nvPr>
        </p:nvSpPr>
        <p:spPr>
          <a:ln/>
        </p:spPr>
      </p:sp>
      <p:sp>
        <p:nvSpPr>
          <p:cNvPr id="148483" name="Notes Placeholder 2">
            <a:extLst>
              <a:ext uri="{FF2B5EF4-FFF2-40B4-BE49-F238E27FC236}">
                <a16:creationId xmlns:a16="http://schemas.microsoft.com/office/drawing/2014/main" id="{27DFD4CA-2DA5-C963-DDB1-62DF31CBED9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Image: </a:t>
            </a:r>
            <a:r>
              <a:rPr lang="en-US" altLang="en-US" i="1">
                <a:latin typeface="Arial" panose="020B0604020202020204" pitchFamily="34" charset="0"/>
              </a:rPr>
              <a:t>Transfiguration </a:t>
            </a:r>
            <a:r>
              <a:rPr lang="en-US" altLang="en-US">
                <a:latin typeface="Arial" panose="020B0604020202020204" pitchFamily="34" charset="0"/>
              </a:rPr>
              <a:t>by Kathrin Burleson. Copyright © Kathrin Burleson. All rights reserved. Used by permission of the artist.</a:t>
            </a:r>
          </a:p>
          <a:p>
            <a:pPr eaLnBrk="1" hangingPunct="1"/>
            <a:endParaRPr lang="en-US" altLang="en-US">
              <a:latin typeface="Arial" panose="020B0604020202020204" pitchFamily="34" charset="0"/>
            </a:endParaRPr>
          </a:p>
          <a:p>
            <a:endParaRPr lang="en-US" altLang="en-US">
              <a:latin typeface="Arial" panose="020B0604020202020204" pitchFamily="34" charset="0"/>
            </a:endParaRPr>
          </a:p>
        </p:txBody>
      </p:sp>
      <p:sp>
        <p:nvSpPr>
          <p:cNvPr id="148484" name="Slide Number Placeholder 3">
            <a:extLst>
              <a:ext uri="{FF2B5EF4-FFF2-40B4-BE49-F238E27FC236}">
                <a16:creationId xmlns:a16="http://schemas.microsoft.com/office/drawing/2014/main" id="{507A0E6D-81E4-F870-2D1A-1881D728F3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5650" indent="-290513">
              <a:defRPr sz="2400">
                <a:solidFill>
                  <a:schemeClr val="tx1"/>
                </a:solidFill>
                <a:latin typeface="Arial" panose="020B0604020202020204" pitchFamily="34" charset="0"/>
                <a:ea typeface="MS PGothic" panose="020B0600070205080204" pitchFamily="34" charset="-128"/>
              </a:defRPr>
            </a:lvl2pPr>
            <a:lvl3pPr marL="1163638" indent="-231775">
              <a:defRPr sz="2400">
                <a:solidFill>
                  <a:schemeClr val="tx1"/>
                </a:solidFill>
                <a:latin typeface="Arial" panose="020B0604020202020204" pitchFamily="34" charset="0"/>
                <a:ea typeface="MS PGothic" panose="020B0600070205080204" pitchFamily="34" charset="-128"/>
              </a:defRPr>
            </a:lvl3pPr>
            <a:lvl4pPr marL="1630363" indent="-231775">
              <a:defRPr sz="2400">
                <a:solidFill>
                  <a:schemeClr val="tx1"/>
                </a:solidFill>
                <a:latin typeface="Arial" panose="020B0604020202020204" pitchFamily="34" charset="0"/>
                <a:ea typeface="MS PGothic" panose="020B0600070205080204" pitchFamily="34" charset="-128"/>
              </a:defRPr>
            </a:lvl4pPr>
            <a:lvl5pPr marL="2095500" indent="-231775">
              <a:defRPr sz="2400">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D974D82-836B-4B31-B448-AE5FBBD9B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701643EC-F45E-2A78-FF2C-F720C52DE023}"/>
              </a:ext>
            </a:extLst>
          </p:cNvPr>
          <p:cNvSpPr>
            <a:spLocks noGrp="1" noRot="1" noChangeAspect="1" noChangeArrowheads="1" noTextEdit="1"/>
          </p:cNvSpPr>
          <p:nvPr>
            <p:ph type="sldImg"/>
          </p:nvPr>
        </p:nvSpPr>
        <p:spPr>
          <a:ln/>
        </p:spPr>
      </p:sp>
      <p:sp>
        <p:nvSpPr>
          <p:cNvPr id="150531" name="Notes Placeholder 2">
            <a:extLst>
              <a:ext uri="{FF2B5EF4-FFF2-40B4-BE49-F238E27FC236}">
                <a16:creationId xmlns:a16="http://schemas.microsoft.com/office/drawing/2014/main" id="{EF7EB975-0927-1FCB-E721-43D476A3F88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Image: </a:t>
            </a:r>
            <a:r>
              <a:rPr lang="en-US" altLang="en-US" i="1">
                <a:latin typeface="Arial" panose="020B0604020202020204" pitchFamily="34" charset="0"/>
              </a:rPr>
              <a:t>Transfiguration </a:t>
            </a:r>
            <a:r>
              <a:rPr lang="en-US" altLang="en-US">
                <a:latin typeface="Arial" panose="020B0604020202020204" pitchFamily="34" charset="0"/>
              </a:rPr>
              <a:t>by Kathrin Burleson. Copyright © Kathrin Burleson. All rights reserved. Used by permission of the artist.</a:t>
            </a:r>
          </a:p>
          <a:p>
            <a:pPr eaLnBrk="1" hangingPunct="1"/>
            <a:endParaRPr lang="en-US" altLang="en-US">
              <a:latin typeface="Arial" panose="020B0604020202020204" pitchFamily="34" charset="0"/>
            </a:endParaRPr>
          </a:p>
          <a:p>
            <a:endParaRPr lang="en-US" altLang="en-US">
              <a:latin typeface="Arial" panose="020B0604020202020204" pitchFamily="34" charset="0"/>
            </a:endParaRPr>
          </a:p>
        </p:txBody>
      </p:sp>
      <p:sp>
        <p:nvSpPr>
          <p:cNvPr id="150532" name="Slide Number Placeholder 3">
            <a:extLst>
              <a:ext uri="{FF2B5EF4-FFF2-40B4-BE49-F238E27FC236}">
                <a16:creationId xmlns:a16="http://schemas.microsoft.com/office/drawing/2014/main" id="{B44212E8-B609-38A7-2652-E4422757E62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5650" indent="-290513">
              <a:defRPr sz="2400">
                <a:solidFill>
                  <a:schemeClr val="tx1"/>
                </a:solidFill>
                <a:latin typeface="Arial" panose="020B0604020202020204" pitchFamily="34" charset="0"/>
                <a:ea typeface="MS PGothic" panose="020B0600070205080204" pitchFamily="34" charset="-128"/>
              </a:defRPr>
            </a:lvl2pPr>
            <a:lvl3pPr marL="1163638" indent="-231775">
              <a:defRPr sz="2400">
                <a:solidFill>
                  <a:schemeClr val="tx1"/>
                </a:solidFill>
                <a:latin typeface="Arial" panose="020B0604020202020204" pitchFamily="34" charset="0"/>
                <a:ea typeface="MS PGothic" panose="020B0600070205080204" pitchFamily="34" charset="-128"/>
              </a:defRPr>
            </a:lvl3pPr>
            <a:lvl4pPr marL="1630363" indent="-231775">
              <a:defRPr sz="2400">
                <a:solidFill>
                  <a:schemeClr val="tx1"/>
                </a:solidFill>
                <a:latin typeface="Arial" panose="020B0604020202020204" pitchFamily="34" charset="0"/>
                <a:ea typeface="MS PGothic" panose="020B0600070205080204" pitchFamily="34" charset="-128"/>
              </a:defRPr>
            </a:lvl4pPr>
            <a:lvl5pPr marL="2095500" indent="-231775">
              <a:defRPr sz="2400">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92A9D46-AFAD-4194-A88F-7D2DF614A9E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987A64-92C7-4527-A768-75BABA28F60E}"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131742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87A64-92C7-4527-A768-75BABA28F60E}"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422148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87A64-92C7-4527-A768-75BABA28F60E}"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1318728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987A64-92C7-4527-A768-75BABA28F60E}"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962362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87A64-92C7-4527-A768-75BABA28F60E}"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2669744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87A64-92C7-4527-A768-75BABA28F60E}"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2446370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987A64-92C7-4527-A768-75BABA28F60E}"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1498638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987A64-92C7-4527-A768-75BABA28F60E}" type="datetimeFigureOut">
              <a:rPr lang="en-US" smtClean="0"/>
              <a:t>7/3/2023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2899668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987A64-92C7-4527-A768-75BABA28F60E}" type="datetimeFigureOut">
              <a:rPr lang="en-US" smtClean="0"/>
              <a:t>7/3/2023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3083071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87A64-92C7-4527-A768-75BABA28F60E}" type="datetimeFigureOut">
              <a:rPr lang="en-US" smtClean="0"/>
              <a:t>7/3/2023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1720557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987A64-92C7-4527-A768-75BABA28F60E}"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421197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87A64-92C7-4527-A768-75BABA28F60E}"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2221820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987A64-92C7-4527-A768-75BABA28F60E}"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2870471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87A64-92C7-4527-A768-75BABA28F60E}"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1791261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87A64-92C7-4527-A768-75BABA28F60E}"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2047351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EBA7D5-A85E-401A-9205-97F0A6E9363F}"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B59BB-15D6-4162-AF42-99157B3E6473}" type="slidenum">
              <a:rPr lang="en-US" smtClean="0"/>
              <a:t>‹#›</a:t>
            </a:fld>
            <a:endParaRPr lang="en-US"/>
          </a:p>
        </p:txBody>
      </p:sp>
    </p:spTree>
    <p:extLst>
      <p:ext uri="{BB962C8B-B14F-4D97-AF65-F5344CB8AC3E}">
        <p14:creationId xmlns:p14="http://schemas.microsoft.com/office/powerpoint/2010/main" val="4144066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EBA7D5-A85E-401A-9205-97F0A6E9363F}"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B59BB-15D6-4162-AF42-99157B3E6473}" type="slidenum">
              <a:rPr lang="en-US" smtClean="0"/>
              <a:t>‹#›</a:t>
            </a:fld>
            <a:endParaRPr lang="en-US"/>
          </a:p>
        </p:txBody>
      </p:sp>
    </p:spTree>
    <p:extLst>
      <p:ext uri="{BB962C8B-B14F-4D97-AF65-F5344CB8AC3E}">
        <p14:creationId xmlns:p14="http://schemas.microsoft.com/office/powerpoint/2010/main" val="1146953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EBA7D5-A85E-401A-9205-97F0A6E9363F}"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B59BB-15D6-4162-AF42-99157B3E6473}" type="slidenum">
              <a:rPr lang="en-US" smtClean="0"/>
              <a:t>‹#›</a:t>
            </a:fld>
            <a:endParaRPr lang="en-US"/>
          </a:p>
        </p:txBody>
      </p:sp>
    </p:spTree>
    <p:extLst>
      <p:ext uri="{BB962C8B-B14F-4D97-AF65-F5344CB8AC3E}">
        <p14:creationId xmlns:p14="http://schemas.microsoft.com/office/powerpoint/2010/main" val="62977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EBA7D5-A85E-401A-9205-97F0A6E9363F}"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B59BB-15D6-4162-AF42-99157B3E6473}" type="slidenum">
              <a:rPr lang="en-US" smtClean="0"/>
              <a:t>‹#›</a:t>
            </a:fld>
            <a:endParaRPr lang="en-US"/>
          </a:p>
        </p:txBody>
      </p:sp>
    </p:spTree>
    <p:extLst>
      <p:ext uri="{BB962C8B-B14F-4D97-AF65-F5344CB8AC3E}">
        <p14:creationId xmlns:p14="http://schemas.microsoft.com/office/powerpoint/2010/main" val="4039662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EBA7D5-A85E-401A-9205-97F0A6E9363F}" type="datetimeFigureOut">
              <a:rPr lang="en-US" smtClean="0"/>
              <a:t>7/3/2023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FB59BB-15D6-4162-AF42-99157B3E6473}" type="slidenum">
              <a:rPr lang="en-US" smtClean="0"/>
              <a:t>‹#›</a:t>
            </a:fld>
            <a:endParaRPr lang="en-US"/>
          </a:p>
        </p:txBody>
      </p:sp>
    </p:spTree>
    <p:extLst>
      <p:ext uri="{BB962C8B-B14F-4D97-AF65-F5344CB8AC3E}">
        <p14:creationId xmlns:p14="http://schemas.microsoft.com/office/powerpoint/2010/main" val="3307338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EBA7D5-A85E-401A-9205-97F0A6E9363F}" type="datetimeFigureOut">
              <a:rPr lang="en-US" smtClean="0"/>
              <a:t>7/3/2023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FB59BB-15D6-4162-AF42-99157B3E6473}" type="slidenum">
              <a:rPr lang="en-US" smtClean="0"/>
              <a:t>‹#›</a:t>
            </a:fld>
            <a:endParaRPr lang="en-US"/>
          </a:p>
        </p:txBody>
      </p:sp>
    </p:spTree>
    <p:extLst>
      <p:ext uri="{BB962C8B-B14F-4D97-AF65-F5344CB8AC3E}">
        <p14:creationId xmlns:p14="http://schemas.microsoft.com/office/powerpoint/2010/main" val="3087133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BA7D5-A85E-401A-9205-97F0A6E9363F}" type="datetimeFigureOut">
              <a:rPr lang="en-US" smtClean="0"/>
              <a:t>7/3/2023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B59BB-15D6-4162-AF42-99157B3E6473}" type="slidenum">
              <a:rPr lang="en-US" smtClean="0"/>
              <a:t>‹#›</a:t>
            </a:fld>
            <a:endParaRPr lang="en-US"/>
          </a:p>
        </p:txBody>
      </p:sp>
    </p:spTree>
    <p:extLst>
      <p:ext uri="{BB962C8B-B14F-4D97-AF65-F5344CB8AC3E}">
        <p14:creationId xmlns:p14="http://schemas.microsoft.com/office/powerpoint/2010/main" val="224852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87A64-92C7-4527-A768-75BABA28F60E}"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1454029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EBA7D5-A85E-401A-9205-97F0A6E9363F}"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B59BB-15D6-4162-AF42-99157B3E6473}" type="slidenum">
              <a:rPr lang="en-US" smtClean="0"/>
              <a:t>‹#›</a:t>
            </a:fld>
            <a:endParaRPr lang="en-US"/>
          </a:p>
        </p:txBody>
      </p:sp>
    </p:spTree>
    <p:extLst>
      <p:ext uri="{BB962C8B-B14F-4D97-AF65-F5344CB8AC3E}">
        <p14:creationId xmlns:p14="http://schemas.microsoft.com/office/powerpoint/2010/main" val="3950908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EBA7D5-A85E-401A-9205-97F0A6E9363F}"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B59BB-15D6-4162-AF42-99157B3E6473}" type="slidenum">
              <a:rPr lang="en-US" smtClean="0"/>
              <a:t>‹#›</a:t>
            </a:fld>
            <a:endParaRPr lang="en-US"/>
          </a:p>
        </p:txBody>
      </p:sp>
    </p:spTree>
    <p:extLst>
      <p:ext uri="{BB962C8B-B14F-4D97-AF65-F5344CB8AC3E}">
        <p14:creationId xmlns:p14="http://schemas.microsoft.com/office/powerpoint/2010/main" val="2827441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EBA7D5-A85E-401A-9205-97F0A6E9363F}"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B59BB-15D6-4162-AF42-99157B3E6473}" type="slidenum">
              <a:rPr lang="en-US" smtClean="0"/>
              <a:t>‹#›</a:t>
            </a:fld>
            <a:endParaRPr lang="en-US"/>
          </a:p>
        </p:txBody>
      </p:sp>
    </p:spTree>
    <p:extLst>
      <p:ext uri="{BB962C8B-B14F-4D97-AF65-F5344CB8AC3E}">
        <p14:creationId xmlns:p14="http://schemas.microsoft.com/office/powerpoint/2010/main" val="2452165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EBA7D5-A85E-401A-9205-97F0A6E9363F}"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B59BB-15D6-4162-AF42-99157B3E6473}" type="slidenum">
              <a:rPr lang="en-US" smtClean="0"/>
              <a:t>‹#›</a:t>
            </a:fld>
            <a:endParaRPr lang="en-US"/>
          </a:p>
        </p:txBody>
      </p:sp>
    </p:spTree>
    <p:extLst>
      <p:ext uri="{BB962C8B-B14F-4D97-AF65-F5344CB8AC3E}">
        <p14:creationId xmlns:p14="http://schemas.microsoft.com/office/powerpoint/2010/main" val="2293235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102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2" name="Rectangle 4">
            <a:extLst>
              <a:ext uri="{FF2B5EF4-FFF2-40B4-BE49-F238E27FC236}">
                <a16:creationId xmlns:a16="http://schemas.microsoft.com/office/drawing/2014/main" id="{34765BBC-A6E9-DCCA-8F63-2A6B64C69DF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F0E72F5-655A-F367-F7D8-96909A1E01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DED1422-AACA-BBA5-1726-DD2DF7225B85}"/>
              </a:ext>
            </a:extLst>
          </p:cNvPr>
          <p:cNvSpPr>
            <a:spLocks noGrp="1" noChangeArrowheads="1"/>
          </p:cNvSpPr>
          <p:nvPr>
            <p:ph type="sldNum" sz="quarter" idx="12"/>
          </p:nvPr>
        </p:nvSpPr>
        <p:spPr>
          <a:ln/>
        </p:spPr>
        <p:txBody>
          <a:bodyPr/>
          <a:lstStyle>
            <a:lvl1pPr>
              <a:defRPr/>
            </a:lvl1pPr>
          </a:lstStyle>
          <a:p>
            <a:pPr>
              <a:defRPr/>
            </a:pPr>
            <a:fld id="{AF7CAD72-5C7B-4910-AF81-4827F2FAAA8B}" type="slidenum">
              <a:rPr lang="en-US" altLang="en-US"/>
              <a:pPr>
                <a:defRPr/>
              </a:pPr>
              <a:t>‹#›</a:t>
            </a:fld>
            <a:endParaRPr lang="en-US" altLang="en-US"/>
          </a:p>
        </p:txBody>
      </p:sp>
    </p:spTree>
    <p:extLst>
      <p:ext uri="{BB962C8B-B14F-4D97-AF65-F5344CB8AC3E}">
        <p14:creationId xmlns:p14="http://schemas.microsoft.com/office/powerpoint/2010/main" val="3920891424"/>
      </p:ext>
    </p:extLst>
  </p:cSld>
  <p:clrMapOvr>
    <a:masterClrMapping/>
  </p:clrMapOvr>
  <p:transition spd="slow" advClick="0" advTm="1000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1184FE-F0A5-DA27-A5EE-EE215CEBBA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889E19-E762-5F4A-AA39-5C382F40A9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0363C49-9108-79EA-C089-549C93C327AD}"/>
              </a:ext>
            </a:extLst>
          </p:cNvPr>
          <p:cNvSpPr>
            <a:spLocks noGrp="1" noChangeArrowheads="1"/>
          </p:cNvSpPr>
          <p:nvPr>
            <p:ph type="sldNum" sz="quarter" idx="12"/>
          </p:nvPr>
        </p:nvSpPr>
        <p:spPr>
          <a:ln/>
        </p:spPr>
        <p:txBody>
          <a:bodyPr/>
          <a:lstStyle>
            <a:lvl1pPr>
              <a:defRPr/>
            </a:lvl1pPr>
          </a:lstStyle>
          <a:p>
            <a:pPr>
              <a:defRPr/>
            </a:pPr>
            <a:fld id="{D5C27BF3-7669-4D8A-8910-AD0EBA174E3E}" type="slidenum">
              <a:rPr lang="en-US" altLang="en-US"/>
              <a:pPr>
                <a:defRPr/>
              </a:pPr>
              <a:t>‹#›</a:t>
            </a:fld>
            <a:endParaRPr lang="en-US" altLang="en-US"/>
          </a:p>
        </p:txBody>
      </p:sp>
    </p:spTree>
    <p:extLst>
      <p:ext uri="{BB962C8B-B14F-4D97-AF65-F5344CB8AC3E}">
        <p14:creationId xmlns:p14="http://schemas.microsoft.com/office/powerpoint/2010/main" val="1207543287"/>
      </p:ext>
    </p:extLst>
  </p:cSld>
  <p:clrMapOvr>
    <a:masterClrMapping/>
  </p:clrMapOvr>
  <p:transition spd="slow" advClick="0" advTm="1000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A3BF133-5567-7AF1-49D3-21FB6CC2F9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5466DC-3F9A-9AD7-D1D0-E80B2C08CE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4D80D6-8199-65AE-883B-DD115C276479}"/>
              </a:ext>
            </a:extLst>
          </p:cNvPr>
          <p:cNvSpPr>
            <a:spLocks noGrp="1" noChangeArrowheads="1"/>
          </p:cNvSpPr>
          <p:nvPr>
            <p:ph type="sldNum" sz="quarter" idx="12"/>
          </p:nvPr>
        </p:nvSpPr>
        <p:spPr>
          <a:ln/>
        </p:spPr>
        <p:txBody>
          <a:bodyPr/>
          <a:lstStyle>
            <a:lvl1pPr>
              <a:defRPr/>
            </a:lvl1pPr>
          </a:lstStyle>
          <a:p>
            <a:pPr>
              <a:defRPr/>
            </a:pPr>
            <a:fld id="{B00A9453-5801-417A-A5C1-6A7802B207A0}" type="slidenum">
              <a:rPr lang="en-US" altLang="en-US"/>
              <a:pPr>
                <a:defRPr/>
              </a:pPr>
              <a:t>‹#›</a:t>
            </a:fld>
            <a:endParaRPr lang="en-US" altLang="en-US"/>
          </a:p>
        </p:txBody>
      </p:sp>
    </p:spTree>
    <p:extLst>
      <p:ext uri="{BB962C8B-B14F-4D97-AF65-F5344CB8AC3E}">
        <p14:creationId xmlns:p14="http://schemas.microsoft.com/office/powerpoint/2010/main" val="2165993646"/>
      </p:ext>
    </p:extLst>
  </p:cSld>
  <p:clrMapOvr>
    <a:masterClrMapping/>
  </p:clrMapOvr>
  <p:transition spd="slow" advClick="0" advTm="10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558895C-1452-E4B9-78F6-DDBA41C8A3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A8E5CE-6B03-C848-94FD-08E4D33C8F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A24EBF-2982-AEA2-5AEB-29CB699A59D8}"/>
              </a:ext>
            </a:extLst>
          </p:cNvPr>
          <p:cNvSpPr>
            <a:spLocks noGrp="1" noChangeArrowheads="1"/>
          </p:cNvSpPr>
          <p:nvPr>
            <p:ph type="sldNum" sz="quarter" idx="12"/>
          </p:nvPr>
        </p:nvSpPr>
        <p:spPr>
          <a:ln/>
        </p:spPr>
        <p:txBody>
          <a:bodyPr/>
          <a:lstStyle>
            <a:lvl1pPr>
              <a:defRPr/>
            </a:lvl1pPr>
          </a:lstStyle>
          <a:p>
            <a:pPr>
              <a:defRPr/>
            </a:pPr>
            <a:fld id="{CAFBBFC0-BCAE-4F5A-9F76-08D69D31C8FA}" type="slidenum">
              <a:rPr lang="en-US" altLang="en-US"/>
              <a:pPr>
                <a:defRPr/>
              </a:pPr>
              <a:t>‹#›</a:t>
            </a:fld>
            <a:endParaRPr lang="en-US" altLang="en-US"/>
          </a:p>
        </p:txBody>
      </p:sp>
    </p:spTree>
    <p:extLst>
      <p:ext uri="{BB962C8B-B14F-4D97-AF65-F5344CB8AC3E}">
        <p14:creationId xmlns:p14="http://schemas.microsoft.com/office/powerpoint/2010/main" val="3259313754"/>
      </p:ext>
    </p:extLst>
  </p:cSld>
  <p:clrMapOvr>
    <a:masterClrMapping/>
  </p:clrMapOvr>
  <p:transition spd="slow" advClick="0" advTm="10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D17A80-7640-9AA2-DB5E-250357EEDAF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6EBC02E-3845-D968-79FC-D021546EDF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DA97603-B45F-6BFD-092E-50A15AD16A47}"/>
              </a:ext>
            </a:extLst>
          </p:cNvPr>
          <p:cNvSpPr>
            <a:spLocks noGrp="1" noChangeArrowheads="1"/>
          </p:cNvSpPr>
          <p:nvPr>
            <p:ph type="sldNum" sz="quarter" idx="12"/>
          </p:nvPr>
        </p:nvSpPr>
        <p:spPr>
          <a:ln/>
        </p:spPr>
        <p:txBody>
          <a:bodyPr/>
          <a:lstStyle>
            <a:lvl1pPr>
              <a:defRPr/>
            </a:lvl1pPr>
          </a:lstStyle>
          <a:p>
            <a:pPr>
              <a:defRPr/>
            </a:pPr>
            <a:fld id="{A44DC311-CE01-4CF6-9F35-1D6FC7BFDF05}" type="slidenum">
              <a:rPr lang="en-US" altLang="en-US"/>
              <a:pPr>
                <a:defRPr/>
              </a:pPr>
              <a:t>‹#›</a:t>
            </a:fld>
            <a:endParaRPr lang="en-US" altLang="en-US"/>
          </a:p>
        </p:txBody>
      </p:sp>
    </p:spTree>
    <p:extLst>
      <p:ext uri="{BB962C8B-B14F-4D97-AF65-F5344CB8AC3E}">
        <p14:creationId xmlns:p14="http://schemas.microsoft.com/office/powerpoint/2010/main" val="3067641824"/>
      </p:ext>
    </p:extLst>
  </p:cSld>
  <p:clrMapOvr>
    <a:masterClrMapping/>
  </p:clrMapOvr>
  <p:transition spd="slow" advClick="0" advTm="100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09637A0-714D-551E-7989-C2C02BAA1BD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56519E8-AA89-FD5B-B1D8-9C2D14CB11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C052F18-3053-ED1D-9618-0143B447D981}"/>
              </a:ext>
            </a:extLst>
          </p:cNvPr>
          <p:cNvSpPr>
            <a:spLocks noGrp="1" noChangeArrowheads="1"/>
          </p:cNvSpPr>
          <p:nvPr>
            <p:ph type="sldNum" sz="quarter" idx="12"/>
          </p:nvPr>
        </p:nvSpPr>
        <p:spPr>
          <a:ln/>
        </p:spPr>
        <p:txBody>
          <a:bodyPr/>
          <a:lstStyle>
            <a:lvl1pPr>
              <a:defRPr/>
            </a:lvl1pPr>
          </a:lstStyle>
          <a:p>
            <a:pPr>
              <a:defRPr/>
            </a:pPr>
            <a:fld id="{E6F9D0D1-6EFA-4D09-93EB-0DBF2B0ABB87}" type="slidenum">
              <a:rPr lang="en-US" altLang="en-US"/>
              <a:pPr>
                <a:defRPr/>
              </a:pPr>
              <a:t>‹#›</a:t>
            </a:fld>
            <a:endParaRPr lang="en-US" altLang="en-US"/>
          </a:p>
        </p:txBody>
      </p:sp>
    </p:spTree>
    <p:extLst>
      <p:ext uri="{BB962C8B-B14F-4D97-AF65-F5344CB8AC3E}">
        <p14:creationId xmlns:p14="http://schemas.microsoft.com/office/powerpoint/2010/main" val="3596773248"/>
      </p:ext>
    </p:extLst>
  </p:cSld>
  <p:clrMapOvr>
    <a:masterClrMapping/>
  </p:clrMapOvr>
  <p:transition spd="slow"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987A64-92C7-4527-A768-75BABA28F60E}"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501173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F0BD426-54C9-C7BA-931E-E058E42D538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459E8C2-C09D-0BA0-173C-C78DCF3FFD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6CFC983-742F-B13C-FD1F-12E1F9EC180B}"/>
              </a:ext>
            </a:extLst>
          </p:cNvPr>
          <p:cNvSpPr>
            <a:spLocks noGrp="1" noChangeArrowheads="1"/>
          </p:cNvSpPr>
          <p:nvPr>
            <p:ph type="sldNum" sz="quarter" idx="12"/>
          </p:nvPr>
        </p:nvSpPr>
        <p:spPr>
          <a:ln/>
        </p:spPr>
        <p:txBody>
          <a:bodyPr/>
          <a:lstStyle>
            <a:lvl1pPr>
              <a:defRPr/>
            </a:lvl1pPr>
          </a:lstStyle>
          <a:p>
            <a:pPr>
              <a:defRPr/>
            </a:pPr>
            <a:fld id="{0A627D75-6307-485C-BF7D-06C2E0F48BFE}" type="slidenum">
              <a:rPr lang="en-US" altLang="en-US"/>
              <a:pPr>
                <a:defRPr/>
              </a:pPr>
              <a:t>‹#›</a:t>
            </a:fld>
            <a:endParaRPr lang="en-US" altLang="en-US"/>
          </a:p>
        </p:txBody>
      </p:sp>
    </p:spTree>
    <p:extLst>
      <p:ext uri="{BB962C8B-B14F-4D97-AF65-F5344CB8AC3E}">
        <p14:creationId xmlns:p14="http://schemas.microsoft.com/office/powerpoint/2010/main" val="178892847"/>
      </p:ext>
    </p:extLst>
  </p:cSld>
  <p:clrMapOvr>
    <a:masterClrMapping/>
  </p:clrMapOvr>
  <p:transition spd="slow" advClick="0" advTm="10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F495896-B30B-F426-E8FB-2971D1051E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0CBA8F-570A-9464-DBEE-96EE6E869D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5397240-5DDA-E180-316A-02BCC621B9A6}"/>
              </a:ext>
            </a:extLst>
          </p:cNvPr>
          <p:cNvSpPr>
            <a:spLocks noGrp="1" noChangeArrowheads="1"/>
          </p:cNvSpPr>
          <p:nvPr>
            <p:ph type="sldNum" sz="quarter" idx="12"/>
          </p:nvPr>
        </p:nvSpPr>
        <p:spPr>
          <a:ln/>
        </p:spPr>
        <p:txBody>
          <a:bodyPr/>
          <a:lstStyle>
            <a:lvl1pPr>
              <a:defRPr/>
            </a:lvl1pPr>
          </a:lstStyle>
          <a:p>
            <a:pPr>
              <a:defRPr/>
            </a:pPr>
            <a:fld id="{AB3187B1-6D13-4044-B96B-19B9B80A4F4E}" type="slidenum">
              <a:rPr lang="en-US" altLang="en-US"/>
              <a:pPr>
                <a:defRPr/>
              </a:pPr>
              <a:t>‹#›</a:t>
            </a:fld>
            <a:endParaRPr lang="en-US" altLang="en-US"/>
          </a:p>
        </p:txBody>
      </p:sp>
    </p:spTree>
    <p:extLst>
      <p:ext uri="{BB962C8B-B14F-4D97-AF65-F5344CB8AC3E}">
        <p14:creationId xmlns:p14="http://schemas.microsoft.com/office/powerpoint/2010/main" val="1745157185"/>
      </p:ext>
    </p:extLst>
  </p:cSld>
  <p:clrMapOvr>
    <a:masterClrMapping/>
  </p:clrMapOvr>
  <p:transition spd="slow" advClick="0" advTm="1000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A697F68-1ACE-8B81-DD52-3C506C7770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623F4FB-AE32-FF67-3CF2-66C2937173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6D9C1E5-D541-8A68-F9A8-B073D79DF1B1}"/>
              </a:ext>
            </a:extLst>
          </p:cNvPr>
          <p:cNvSpPr>
            <a:spLocks noGrp="1" noChangeArrowheads="1"/>
          </p:cNvSpPr>
          <p:nvPr>
            <p:ph type="sldNum" sz="quarter" idx="12"/>
          </p:nvPr>
        </p:nvSpPr>
        <p:spPr>
          <a:ln/>
        </p:spPr>
        <p:txBody>
          <a:bodyPr/>
          <a:lstStyle>
            <a:lvl1pPr>
              <a:defRPr/>
            </a:lvl1pPr>
          </a:lstStyle>
          <a:p>
            <a:pPr>
              <a:defRPr/>
            </a:pPr>
            <a:fld id="{FF9BCB18-D950-4DFD-BC84-947E06174D8B}" type="slidenum">
              <a:rPr lang="en-US" altLang="en-US"/>
              <a:pPr>
                <a:defRPr/>
              </a:pPr>
              <a:t>‹#›</a:t>
            </a:fld>
            <a:endParaRPr lang="en-US" altLang="en-US"/>
          </a:p>
        </p:txBody>
      </p:sp>
    </p:spTree>
    <p:extLst>
      <p:ext uri="{BB962C8B-B14F-4D97-AF65-F5344CB8AC3E}">
        <p14:creationId xmlns:p14="http://schemas.microsoft.com/office/powerpoint/2010/main" val="1519907502"/>
      </p:ext>
    </p:extLst>
  </p:cSld>
  <p:clrMapOvr>
    <a:masterClrMapping/>
  </p:clrMapOvr>
  <p:transition spd="slow" advClick="0" advTm="100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DACA93-0874-1B80-DB2B-D60E20F769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B0F969-7A82-B92D-646A-B59DE004D3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D33098-9A9B-ED55-D1F6-8EA0F15D030E}"/>
              </a:ext>
            </a:extLst>
          </p:cNvPr>
          <p:cNvSpPr>
            <a:spLocks noGrp="1" noChangeArrowheads="1"/>
          </p:cNvSpPr>
          <p:nvPr>
            <p:ph type="sldNum" sz="quarter" idx="12"/>
          </p:nvPr>
        </p:nvSpPr>
        <p:spPr>
          <a:ln/>
        </p:spPr>
        <p:txBody>
          <a:bodyPr/>
          <a:lstStyle>
            <a:lvl1pPr>
              <a:defRPr/>
            </a:lvl1pPr>
          </a:lstStyle>
          <a:p>
            <a:pPr>
              <a:defRPr/>
            </a:pPr>
            <a:fld id="{34C56800-27BA-4AD7-A1A9-B642CD9D581C}" type="slidenum">
              <a:rPr lang="en-US" altLang="en-US"/>
              <a:pPr>
                <a:defRPr/>
              </a:pPr>
              <a:t>‹#›</a:t>
            </a:fld>
            <a:endParaRPr lang="en-US" altLang="en-US"/>
          </a:p>
        </p:txBody>
      </p:sp>
    </p:spTree>
    <p:extLst>
      <p:ext uri="{BB962C8B-B14F-4D97-AF65-F5344CB8AC3E}">
        <p14:creationId xmlns:p14="http://schemas.microsoft.com/office/powerpoint/2010/main" val="1332680755"/>
      </p:ext>
    </p:extLst>
  </p:cSld>
  <p:clrMapOvr>
    <a:masterClrMapping/>
  </p:clrMapOvr>
  <p:transition spd="slow" advClick="0" advTm="10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F8343C-6853-0EA6-C085-DA546A6DA9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35A449-0240-F66D-1284-76B240891B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EE02FA-2EF1-5476-FC09-A97270827C25}"/>
              </a:ext>
            </a:extLst>
          </p:cNvPr>
          <p:cNvSpPr>
            <a:spLocks noGrp="1" noChangeArrowheads="1"/>
          </p:cNvSpPr>
          <p:nvPr>
            <p:ph type="sldNum" sz="quarter" idx="12"/>
          </p:nvPr>
        </p:nvSpPr>
        <p:spPr>
          <a:ln/>
        </p:spPr>
        <p:txBody>
          <a:bodyPr/>
          <a:lstStyle>
            <a:lvl1pPr>
              <a:defRPr/>
            </a:lvl1pPr>
          </a:lstStyle>
          <a:p>
            <a:pPr>
              <a:defRPr/>
            </a:pPr>
            <a:fld id="{D78DD907-6AEA-4CA4-B7B9-4ABDD11B7537}" type="slidenum">
              <a:rPr lang="en-US" altLang="en-US"/>
              <a:pPr>
                <a:defRPr/>
              </a:pPr>
              <a:t>‹#›</a:t>
            </a:fld>
            <a:endParaRPr lang="en-US" altLang="en-US"/>
          </a:p>
        </p:txBody>
      </p:sp>
    </p:spTree>
    <p:extLst>
      <p:ext uri="{BB962C8B-B14F-4D97-AF65-F5344CB8AC3E}">
        <p14:creationId xmlns:p14="http://schemas.microsoft.com/office/powerpoint/2010/main" val="3577975489"/>
      </p:ext>
    </p:extLst>
  </p:cSld>
  <p:clrMapOvr>
    <a:masterClrMapping/>
  </p:clrMapOvr>
  <p:transition spd="slow"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987A64-92C7-4527-A768-75BABA28F60E}" type="datetimeFigureOut">
              <a:rPr lang="en-US" smtClean="0"/>
              <a:t>7/3/2023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282408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987A64-92C7-4527-A768-75BABA28F60E}" type="datetimeFigureOut">
              <a:rPr lang="en-US" smtClean="0"/>
              <a:t>7/3/2023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82636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87A64-92C7-4527-A768-75BABA28F60E}" type="datetimeFigureOut">
              <a:rPr lang="en-US" smtClean="0"/>
              <a:t>7/3/2023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376794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987A64-92C7-4527-A768-75BABA28F60E}"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1264472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987A64-92C7-4527-A768-75BABA28F60E}"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69DBA-60A7-4F0A-85D8-C4B6F21EDE2C}" type="slidenum">
              <a:rPr lang="en-US" smtClean="0"/>
              <a:t>‹#›</a:t>
            </a:fld>
            <a:endParaRPr lang="en-US"/>
          </a:p>
        </p:txBody>
      </p:sp>
    </p:spTree>
    <p:extLst>
      <p:ext uri="{BB962C8B-B14F-4D97-AF65-F5344CB8AC3E}">
        <p14:creationId xmlns:p14="http://schemas.microsoft.com/office/powerpoint/2010/main" val="160638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D0C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87A64-92C7-4527-A768-75BABA28F60E}" type="datetimeFigureOut">
              <a:rPr lang="en-US" smtClean="0"/>
              <a:t>7/3/2023</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69DBA-60A7-4F0A-85D8-C4B6F21EDE2C}" type="slidenum">
              <a:rPr lang="en-US" smtClean="0"/>
              <a:t>‹#›</a:t>
            </a:fld>
            <a:endParaRPr lang="en-US"/>
          </a:p>
        </p:txBody>
      </p:sp>
    </p:spTree>
    <p:extLst>
      <p:ext uri="{BB962C8B-B14F-4D97-AF65-F5344CB8AC3E}">
        <p14:creationId xmlns:p14="http://schemas.microsoft.com/office/powerpoint/2010/main" val="2696391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00FF">
            <a:alpha val="3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87A64-92C7-4527-A768-75BABA28F60E}" type="datetimeFigureOut">
              <a:rPr lang="en-US" smtClean="0"/>
              <a:t>7/3/2023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69DBA-60A7-4F0A-85D8-C4B6F21EDE2C}" type="slidenum">
              <a:rPr lang="en-US" smtClean="0"/>
              <a:t>‹#›</a:t>
            </a:fld>
            <a:endParaRPr lang="en-US"/>
          </a:p>
        </p:txBody>
      </p:sp>
    </p:spTree>
    <p:extLst>
      <p:ext uri="{BB962C8B-B14F-4D97-AF65-F5344CB8AC3E}">
        <p14:creationId xmlns:p14="http://schemas.microsoft.com/office/powerpoint/2010/main" val="40094658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BA7D5-A85E-401A-9205-97F0A6E9363F}" type="datetimeFigureOut">
              <a:rPr lang="en-US" smtClean="0"/>
              <a:t>7/3/2023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B59BB-15D6-4162-AF42-99157B3E6473}" type="slidenum">
              <a:rPr lang="en-US" smtClean="0"/>
              <a:t>‹#›</a:t>
            </a:fld>
            <a:endParaRPr lang="en-US"/>
          </a:p>
        </p:txBody>
      </p:sp>
    </p:spTree>
    <p:extLst>
      <p:ext uri="{BB962C8B-B14F-4D97-AF65-F5344CB8AC3E}">
        <p14:creationId xmlns:p14="http://schemas.microsoft.com/office/powerpoint/2010/main" val="16422642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67CBB7-888A-9DE5-34EB-2D5810E4A09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C0FD133-1623-60EF-77C1-70EA529BC46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Rectangle 4">
            <a:extLst>
              <a:ext uri="{FF2B5EF4-FFF2-40B4-BE49-F238E27FC236}">
                <a16:creationId xmlns:a16="http://schemas.microsoft.com/office/drawing/2014/main" id="{EE0DEEFA-379E-5D05-FF11-0AF4745FCD3C}"/>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9221" name="Rectangle 5">
            <a:extLst>
              <a:ext uri="{FF2B5EF4-FFF2-40B4-BE49-F238E27FC236}">
                <a16:creationId xmlns:a16="http://schemas.microsoft.com/office/drawing/2014/main" id="{F40DB1CE-F2E4-DF7B-8D70-762C007FE71F}"/>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9222" name="Rectangle 6">
            <a:extLst>
              <a:ext uri="{FF2B5EF4-FFF2-40B4-BE49-F238E27FC236}">
                <a16:creationId xmlns:a16="http://schemas.microsoft.com/office/drawing/2014/main" id="{F8A669ED-513E-DBF3-1F45-439A1C8CCAE2}"/>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ea typeface="Osaka" charset="-128"/>
              </a:defRPr>
            </a:lvl1pPr>
          </a:lstStyle>
          <a:p>
            <a:pPr>
              <a:defRPr/>
            </a:pPr>
            <a:fld id="{6BB8783E-DA21-4746-8C26-3A37D08BA5FA}" type="slidenum">
              <a:rPr lang="en-US" altLang="en-US"/>
              <a:pPr>
                <a:defRPr/>
              </a:pPr>
              <a:t>‹#›</a:t>
            </a:fld>
            <a:endParaRPr lang="en-US" altLang="en-US"/>
          </a:p>
        </p:txBody>
      </p:sp>
    </p:spTree>
    <p:extLst>
      <p:ext uri="{BB962C8B-B14F-4D97-AF65-F5344CB8AC3E}">
        <p14:creationId xmlns:p14="http://schemas.microsoft.com/office/powerpoint/2010/main" val="41645010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Click="0" advTm="10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inth Sunday After Pentecost: August 2, 2020 - YouTube">
            <a:extLst>
              <a:ext uri="{FF2B5EF4-FFF2-40B4-BE49-F238E27FC236}">
                <a16:creationId xmlns:a16="http://schemas.microsoft.com/office/drawing/2014/main" id="{B915DF6A-2A22-4DDD-924B-20932464D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omorebi: When sunlight shines through trees | AWA Tree Blog.">
            <a:extLst>
              <a:ext uri="{FF2B5EF4-FFF2-40B4-BE49-F238E27FC236}">
                <a16:creationId xmlns:a16="http://schemas.microsoft.com/office/drawing/2014/main" id="{62CB7C8E-0765-402E-B934-33E478E40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222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Connector 2">
            <a:extLst>
              <a:ext uri="{FF2B5EF4-FFF2-40B4-BE49-F238E27FC236}">
                <a16:creationId xmlns:a16="http://schemas.microsoft.com/office/drawing/2014/main" id="{8E20F9A8-C89F-4671-96FE-9CA9D7D652DD}"/>
              </a:ext>
            </a:extLst>
          </p:cNvPr>
          <p:cNvSpPr/>
          <p:nvPr/>
        </p:nvSpPr>
        <p:spPr>
          <a:xfrm>
            <a:off x="2190206" y="1236617"/>
            <a:ext cx="4763588" cy="4606835"/>
          </a:xfrm>
          <a:prstGeom prst="flowChartConnector">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14C2F"/>
                </a:solidFill>
                <a:effectLst/>
                <a:uLnTx/>
                <a:uFillTx/>
                <a:latin typeface="Agency FB" panose="020B0503020202020204" pitchFamily="34" charset="0"/>
                <a:ea typeface="+mn-ea"/>
                <a:cs typeface="+mn-cs"/>
              </a:rPr>
              <a:t>The Sixth Sunday after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514C2F"/>
                </a:solidFill>
                <a:effectLst/>
                <a:uLnTx/>
                <a:uFillTx/>
                <a:latin typeface="Agency FB" panose="020B0503020202020204" pitchFamily="34" charset="0"/>
                <a:ea typeface="+mn-ea"/>
                <a:cs typeface="+mn-cs"/>
              </a:rPr>
              <a:t>Pentecost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514C2F"/>
              </a:solidFill>
              <a:effectLst/>
              <a:uLnTx/>
              <a:uFillTx/>
              <a:latin typeface="Agency FB" panose="020B05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514C2F"/>
              </a:solidFill>
              <a:effectLst/>
              <a:uLnTx/>
              <a:uFillTx/>
              <a:latin typeface="Agency FB" panose="020B05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14C2F"/>
                </a:solidFill>
                <a:effectLst/>
                <a:uLnTx/>
                <a:uFillTx/>
                <a:latin typeface="Agency FB" panose="020B0503020202020204" pitchFamily="34" charset="0"/>
                <a:ea typeface="+mn-ea"/>
                <a:cs typeface="+mn-cs"/>
              </a:rPr>
              <a:t>July 9, 2023</a:t>
            </a:r>
          </a:p>
        </p:txBody>
      </p:sp>
      <p:cxnSp>
        <p:nvCxnSpPr>
          <p:cNvPr id="5" name="Straight Connector 4">
            <a:extLst>
              <a:ext uri="{FF2B5EF4-FFF2-40B4-BE49-F238E27FC236}">
                <a16:creationId xmlns:a16="http://schemas.microsoft.com/office/drawing/2014/main" id="{A76245A6-3F03-4A42-A95A-C49667FBED28}"/>
              </a:ext>
            </a:extLst>
          </p:cNvPr>
          <p:cNvCxnSpPr/>
          <p:nvPr/>
        </p:nvCxnSpPr>
        <p:spPr>
          <a:xfrm>
            <a:off x="3779520" y="4049486"/>
            <a:ext cx="1567543" cy="0"/>
          </a:xfrm>
          <a:prstGeom prst="line">
            <a:avLst/>
          </a:prstGeom>
          <a:ln w="19050">
            <a:solidFill>
              <a:srgbClr val="514C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710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827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F319E5-8B6F-4867-A4DA-F2BAE956858C}"/>
              </a:ext>
            </a:extLst>
          </p:cNvPr>
          <p:cNvSpPr/>
          <p:nvPr/>
        </p:nvSpPr>
        <p:spPr>
          <a:xfrm>
            <a:off x="302004" y="1296845"/>
            <a:ext cx="8539992" cy="4264309"/>
          </a:xfrm>
          <a:prstGeom prst="rect">
            <a:avLst/>
          </a:prstGeom>
        </p:spPr>
        <p:txBody>
          <a:bodyPr wrap="square">
            <a:spAutoFit/>
          </a:bodyPr>
          <a:lstStyle/>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Refrain:</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Give me Jesus,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give me Jesus.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You may have all the rest,</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give me Jesus.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966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87120-8661-4585-94E6-7F0A6DD43490}"/>
              </a:ext>
            </a:extLst>
          </p:cNvPr>
          <p:cNvSpPr/>
          <p:nvPr/>
        </p:nvSpPr>
        <p:spPr>
          <a:xfrm>
            <a:off x="306198" y="1166842"/>
            <a:ext cx="8531603" cy="452431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mn-cs"/>
              </a:rPr>
              <a:t>*Confession of Sins and Assurance of God’s Forgiveness			</a:t>
            </a:r>
            <a:endPar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mn-cs"/>
              </a:rPr>
              <a:t>(All may make the sign of the cross </a:t>
            </a: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MS Gothic" panose="020B0609070205080204" pitchFamily="49" charset="-128"/>
                <a:cs typeface="Segoe UI Symbol" panose="020B0502040204020203" pitchFamily="34" charset="0"/>
              </a:rPr>
              <a:t>☩</a:t>
            </a:r>
            <a:r>
              <a:rPr kumimoji="0" lang="en-US" sz="4800" b="0" i="1"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mn-cs"/>
              </a:rPr>
              <a:t> the sign marked at baptism,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mn-cs"/>
              </a:rPr>
              <a:t>as we begin)</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281150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87120-8661-4585-94E6-7F0A6DD43490}"/>
              </a:ext>
            </a:extLst>
          </p:cNvPr>
          <p:cNvSpPr/>
          <p:nvPr/>
        </p:nvSpPr>
        <p:spPr>
          <a:xfrm>
            <a:off x="306198" y="1721577"/>
            <a:ext cx="8531603" cy="3414846"/>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Blessed be the holy Trinity,</a:t>
            </a:r>
            <a:r>
              <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Segoe UI Symbol" panose="020B0502040204020203" pitchFamily="34" charset="0"/>
              </a:rPr>
              <a:t>☩</a:t>
            </a:r>
            <a:r>
              <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one God, who greets us in this and every season, whose word never fails, whose promise is sure. </a:t>
            </a: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Amen.</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144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87120-8661-4585-94E6-7F0A6DD43490}"/>
              </a:ext>
            </a:extLst>
          </p:cNvPr>
          <p:cNvSpPr/>
          <p:nvPr/>
        </p:nvSpPr>
        <p:spPr>
          <a:xfrm>
            <a:off x="306198" y="2146180"/>
            <a:ext cx="8531603" cy="2565639"/>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Let us confess our sin in the presence of God and of our neighbors.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879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87120-8661-4585-94E6-7F0A6DD43490}"/>
              </a:ext>
            </a:extLst>
          </p:cNvPr>
          <p:cNvSpPr/>
          <p:nvPr/>
        </p:nvSpPr>
        <p:spPr>
          <a:xfrm>
            <a:off x="306198" y="447382"/>
            <a:ext cx="8531603" cy="5963236"/>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Merciful God,</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we confess that we have sinned. We have hurt our community. We have squandered your blessings. We have hoarded your bounty. In the name of Jesus, forgive us and grant us your mercy.</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79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87120-8661-4585-94E6-7F0A6DD43490}"/>
              </a:ext>
            </a:extLst>
          </p:cNvPr>
          <p:cNvSpPr/>
          <p:nvPr/>
        </p:nvSpPr>
        <p:spPr>
          <a:xfrm>
            <a:off x="306198" y="2995291"/>
            <a:ext cx="8531603" cy="867417"/>
          </a:xfrm>
          <a:prstGeom prst="rect">
            <a:avLst/>
          </a:prstGeom>
        </p:spPr>
        <p:txBody>
          <a:bodyPr wrap="square">
            <a:spAutoFit/>
          </a:bodyPr>
          <a:lstStyle/>
          <a:p>
            <a:pPr marL="0" marR="0" algn="ctr">
              <a:lnSpc>
                <a:spcPct val="115000"/>
              </a:lnSpc>
              <a:spcBef>
                <a:spcPts val="0"/>
              </a:spcBef>
              <a:spcAft>
                <a:spcPts val="0"/>
              </a:spcAft>
            </a:pPr>
            <a:r>
              <a:rPr lang="en-US" sz="48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(Silence is kept for reflection.)</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049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87120-8661-4585-94E6-7F0A6DD43490}"/>
              </a:ext>
            </a:extLst>
          </p:cNvPr>
          <p:cNvSpPr/>
          <p:nvPr/>
        </p:nvSpPr>
        <p:spPr>
          <a:xfrm>
            <a:off x="306198" y="742110"/>
            <a:ext cx="8531603" cy="5373779"/>
          </a:xfrm>
          <a:prstGeom prst="rect">
            <a:avLst/>
          </a:prstGeom>
        </p:spPr>
        <p:txBody>
          <a:bodyPr wrap="square">
            <a:spAutoFit/>
          </a:bodyPr>
          <a:lstStyle/>
          <a:p>
            <a:pPr marL="0" marR="0" algn="ctr">
              <a:lnSpc>
                <a:spcPct val="115000"/>
              </a:lnSpc>
              <a:spcBef>
                <a:spcPts val="0"/>
              </a:spcBef>
              <a:spcAft>
                <a:spcPts val="0"/>
              </a:spcAft>
            </a:pPr>
            <a:r>
              <a:rPr lang="en-US" sz="4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Righteous God,</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en-US" sz="4800" b="1" dirty="0">
                <a:effectLst/>
                <a:latin typeface="Arial Narrow" panose="020B0606020202030204" pitchFamily="34" charset="0"/>
                <a:ea typeface="Times New Roman" panose="02020603050405020304" pitchFamily="18" charset="0"/>
              </a:rPr>
              <a:t>we confess that we have sinned. We have failed to be honest. We have lacked the courage to speak. We have spoken falsely. In the name of Jesus, forgive us and grant us your mercy.</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5702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87120-8661-4585-94E6-7F0A6DD43490}"/>
              </a:ext>
            </a:extLst>
          </p:cNvPr>
          <p:cNvSpPr/>
          <p:nvPr/>
        </p:nvSpPr>
        <p:spPr>
          <a:xfrm>
            <a:off x="306198" y="2995291"/>
            <a:ext cx="8531603" cy="867417"/>
          </a:xfrm>
          <a:prstGeom prst="rect">
            <a:avLst/>
          </a:prstGeom>
        </p:spPr>
        <p:txBody>
          <a:bodyPr wrap="square">
            <a:spAutoFit/>
          </a:bodyPr>
          <a:lstStyle/>
          <a:p>
            <a:pPr marL="0" marR="0" algn="ctr">
              <a:lnSpc>
                <a:spcPct val="115000"/>
              </a:lnSpc>
              <a:spcBef>
                <a:spcPts val="0"/>
              </a:spcBef>
              <a:spcAft>
                <a:spcPts val="0"/>
              </a:spcAft>
            </a:pPr>
            <a:r>
              <a:rPr lang="en-US" sz="48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(Silence is kept for reflection.)</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5185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87120-8661-4585-94E6-7F0A6DD43490}"/>
              </a:ext>
            </a:extLst>
          </p:cNvPr>
          <p:cNvSpPr/>
          <p:nvPr/>
        </p:nvSpPr>
        <p:spPr>
          <a:xfrm>
            <a:off x="306198" y="872114"/>
            <a:ext cx="8531603" cy="5113772"/>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God is a cup of cold water when we thirst. God offers boundless grace when we fail. Claim the gift of God’s mercy: you are freed and forgiven in the name of </a:t>
            </a:r>
            <a:r>
              <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Segoe UI Symbol" panose="020B0502040204020203" pitchFamily="34" charset="0"/>
              </a:rPr>
              <a:t>☩</a:t>
            </a:r>
            <a:r>
              <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Jesus Christ.</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Amen.</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890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87120-8661-4585-94E6-7F0A6DD43490}"/>
              </a:ext>
            </a:extLst>
          </p:cNvPr>
          <p:cNvSpPr/>
          <p:nvPr/>
        </p:nvSpPr>
        <p:spPr>
          <a:xfrm>
            <a:off x="306198" y="2644170"/>
            <a:ext cx="8531603"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(Silence for reflection and self-examination)</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725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FBF05D5-ACA4-4548-A24B-36B9932D8757}"/>
              </a:ext>
            </a:extLst>
          </p:cNvPr>
          <p:cNvSpPr>
            <a:spLocks noChangeArrowheads="1"/>
          </p:cNvSpPr>
          <p:nvPr/>
        </p:nvSpPr>
        <p:spPr bwMode="auto">
          <a:xfrm>
            <a:off x="274637" y="427831"/>
            <a:ext cx="85947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800" b="1" dirty="0">
                <a:solidFill>
                  <a:srgbClr val="000000"/>
                </a:solidFill>
                <a:cs typeface="Arial" panose="020B0604020202020204" pitchFamily="34" charset="0"/>
              </a:rPr>
              <a:t>Welcome and Announcements</a:t>
            </a:r>
          </a:p>
          <a:p>
            <a:pPr algn="ctr" eaLnBrk="1" hangingPunct="1"/>
            <a:endParaRPr lang="en-US" altLang="en-US" sz="4800" b="1" dirty="0">
              <a:solidFill>
                <a:srgbClr val="000000"/>
              </a:solidFill>
              <a:cs typeface="Arial" panose="020B0604020202020204" pitchFamily="34" charset="0"/>
            </a:endParaRPr>
          </a:p>
          <a:p>
            <a:pPr algn="ctr" eaLnBrk="1" hangingPunct="1"/>
            <a:r>
              <a:rPr lang="en-US" altLang="en-US" sz="4000" b="1" dirty="0">
                <a:solidFill>
                  <a:srgbClr val="000000"/>
                </a:solidFill>
                <a:cs typeface="Arial" panose="020B0604020202020204" pitchFamily="34" charset="0"/>
              </a:rPr>
              <a:t>Please let us know you are worshiping with us today by filling out the Worship card in your bulletin or using the form under the ‘Worship’ tab @ </a:t>
            </a:r>
            <a:r>
              <a:rPr lang="en-US" altLang="en-US" sz="4000" b="1" u="sng" dirty="0">
                <a:solidFill>
                  <a:srgbClr val="000000"/>
                </a:solidFill>
                <a:cs typeface="Arial" panose="020B0604020202020204" pitchFamily="34" charset="0"/>
              </a:rPr>
              <a:t>calvarylutheranscottsbluff.org</a:t>
            </a:r>
          </a:p>
        </p:txBody>
      </p:sp>
    </p:spTree>
    <p:extLst>
      <p:ext uri="{BB962C8B-B14F-4D97-AF65-F5344CB8AC3E}">
        <p14:creationId xmlns:p14="http://schemas.microsoft.com/office/powerpoint/2010/main" val="3618593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87120-8661-4585-94E6-7F0A6DD43490}"/>
              </a:ext>
            </a:extLst>
          </p:cNvPr>
          <p:cNvSpPr/>
          <p:nvPr/>
        </p:nvSpPr>
        <p:spPr>
          <a:xfrm>
            <a:off x="306198" y="682731"/>
            <a:ext cx="8531603"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*Song of Praise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“Awesome God</a:t>
            </a: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rPr>
              <a:t>”</a:t>
            </a:r>
            <a:r>
              <a:rPr kumimoji="0" lang="en-US" sz="4800" b="1" i="0" u="none" strike="noStrike" kern="1200" cap="none" spc="0" normalizeH="0" baseline="0" noProof="0" dirty="0">
                <a:ln>
                  <a:noFill/>
                </a:ln>
                <a:solidFill>
                  <a:srgbClr val="FF0000"/>
                </a:solidFill>
                <a:effectLst/>
                <a:uLnTx/>
                <a:uFillTx/>
                <a:latin typeface="Arial Narrow" panose="020B0606020202030204" pitchFamily="34" charset="0"/>
                <a:ea typeface="Times New Roman" panose="020206030504050203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0000"/>
              </a:solidFill>
              <a:effectLst/>
              <a:uLnTx/>
              <a:uFillTx/>
              <a:latin typeface="Arial Narrow" panose="020B0606020202030204" pitchFamily="34" charset="0"/>
              <a:ea typeface="Times New Roman" panose="020206030504050203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rPr>
              <a:t>W&amp;P #13</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8ABC0B81-E710-42EA-BE09-08E1BF7BE1D1}"/>
              </a:ext>
            </a:extLst>
          </p:cNvPr>
          <p:cNvSpPr txBox="1"/>
          <p:nvPr/>
        </p:nvSpPr>
        <p:spPr>
          <a:xfrm>
            <a:off x="1065181" y="5823148"/>
            <a:ext cx="701363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“Awesome God” by Rich Mullins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CCLI License #1825044</a:t>
            </a:r>
          </a:p>
        </p:txBody>
      </p:sp>
    </p:spTree>
    <p:extLst>
      <p:ext uri="{BB962C8B-B14F-4D97-AF65-F5344CB8AC3E}">
        <p14:creationId xmlns:p14="http://schemas.microsoft.com/office/powerpoint/2010/main" val="3605094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87120-8661-4585-94E6-7F0A6DD43490}"/>
              </a:ext>
            </a:extLst>
          </p:cNvPr>
          <p:cNvSpPr/>
          <p:nvPr/>
        </p:nvSpPr>
        <p:spPr>
          <a:xfrm>
            <a:off x="306198" y="797510"/>
            <a:ext cx="8531603" cy="526297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Our God is an awesome God,</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He reigns from heaven above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With wisdom, pow'r, and love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Our God is an awesome God!</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i="1"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Repeat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Our God is an awesome God!</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Our God is an awesome God!</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3774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87120-8661-4585-94E6-7F0A6DD43490}"/>
              </a:ext>
            </a:extLst>
          </p:cNvPr>
          <p:cNvSpPr/>
          <p:nvPr/>
        </p:nvSpPr>
        <p:spPr>
          <a:xfrm>
            <a:off x="306198" y="797510"/>
            <a:ext cx="8531603" cy="5262979"/>
          </a:xfrm>
          <a:prstGeom prst="rect">
            <a:avLst/>
          </a:prstGeom>
        </p:spPr>
        <p:txBody>
          <a:bodyPr wrap="square">
            <a:spAutoFit/>
          </a:bodyPr>
          <a:lstStyle/>
          <a:p>
            <a:pPr marL="0" marR="0" algn="ctr">
              <a:spcBef>
                <a:spcPts val="0"/>
              </a:spcBef>
              <a:spcAft>
                <a:spcPts val="0"/>
              </a:spcAft>
            </a:pPr>
            <a:r>
              <a:rPr lang="en-US" sz="4800" b="1" dirty="0">
                <a:solidFill>
                  <a:srgbClr val="000000"/>
                </a:solidFill>
                <a:effectLst/>
                <a:latin typeface="Arial Narrow" panose="020B0606020202030204" pitchFamily="34" charset="0"/>
                <a:ea typeface="Times New Roman" panose="02020603050405020304" pitchFamily="18" charset="0"/>
              </a:rPr>
              <a:t>*Greeting       </a:t>
            </a:r>
            <a:endParaRPr lang="en-US" sz="4800" dirty="0">
              <a:effectLst/>
              <a:latin typeface="Arial Narrow" panose="020B0606020202030204" pitchFamily="34" charset="0"/>
              <a:ea typeface="Times New Roman" panose="02020603050405020304" pitchFamily="18" charset="0"/>
            </a:endParaRPr>
          </a:p>
          <a:p>
            <a:pPr marL="0" marR="0" algn="ctr">
              <a:spcBef>
                <a:spcPts val="0"/>
              </a:spcBef>
              <a:spcAft>
                <a:spcPts val="0"/>
              </a:spcAft>
            </a:pPr>
            <a:r>
              <a:rPr lang="en-US" sz="4800" dirty="0">
                <a:solidFill>
                  <a:srgbClr val="000000"/>
                </a:solidFill>
                <a:effectLst/>
                <a:latin typeface="Arial Narrow" panose="020B0606020202030204" pitchFamily="34" charset="0"/>
                <a:ea typeface="Times New Roman" panose="02020603050405020304" pitchFamily="18" charset="0"/>
              </a:rPr>
              <a:t> </a:t>
            </a:r>
            <a:endParaRPr lang="en-US" sz="4800" dirty="0">
              <a:effectLst/>
              <a:latin typeface="Arial Narrow" panose="020B0606020202030204" pitchFamily="34" charset="0"/>
              <a:ea typeface="Times New Roman" panose="02020603050405020304" pitchFamily="18" charset="0"/>
            </a:endParaRPr>
          </a:p>
          <a:p>
            <a:pPr marL="0" marR="0" algn="ctr">
              <a:spcBef>
                <a:spcPts val="0"/>
              </a:spcBef>
              <a:spcAft>
                <a:spcPts val="0"/>
              </a:spcAft>
            </a:pPr>
            <a:r>
              <a:rPr lang="en-US" sz="4800" dirty="0">
                <a:solidFill>
                  <a:srgbClr val="000000"/>
                </a:solidFill>
                <a:effectLst/>
                <a:latin typeface="Arial Narrow" panose="020B0606020202030204" pitchFamily="34" charset="0"/>
                <a:ea typeface="Times New Roman" panose="02020603050405020304" pitchFamily="18" charset="0"/>
              </a:rPr>
              <a:t>The grace of our risen Lord Jesus Christ, the love of God and the communion of the Holy Spirit be with you all.</a:t>
            </a:r>
            <a:endParaRPr lang="en-US" sz="4800" dirty="0">
              <a:effectLst/>
              <a:latin typeface="Arial Narrow" panose="020B0606020202030204" pitchFamily="34" charset="0"/>
              <a:ea typeface="Times New Roman" panose="02020603050405020304" pitchFamily="18" charset="0"/>
            </a:endParaRPr>
          </a:p>
          <a:p>
            <a:pPr marL="0" marR="0" algn="ctr">
              <a:spcBef>
                <a:spcPts val="0"/>
              </a:spcBef>
              <a:spcAft>
                <a:spcPts val="0"/>
              </a:spcAft>
            </a:pPr>
            <a:r>
              <a:rPr lang="en-US" sz="4800" b="1" dirty="0">
                <a:solidFill>
                  <a:srgbClr val="000000"/>
                </a:solidFill>
                <a:effectLst/>
                <a:latin typeface="Arial Narrow" panose="020B0606020202030204" pitchFamily="34" charset="0"/>
                <a:ea typeface="Times New Roman" panose="02020603050405020304" pitchFamily="18" charset="0"/>
              </a:rPr>
              <a:t>And also with you.</a:t>
            </a:r>
            <a:endParaRPr lang="en-US" sz="4800"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985206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87120-8661-4585-94E6-7F0A6DD43490}"/>
              </a:ext>
            </a:extLst>
          </p:cNvPr>
          <p:cNvSpPr/>
          <p:nvPr/>
        </p:nvSpPr>
        <p:spPr>
          <a:xfrm>
            <a:off x="306198" y="558182"/>
            <a:ext cx="8531603" cy="5741636"/>
          </a:xfrm>
          <a:prstGeom prst="rect">
            <a:avLst/>
          </a:prstGeom>
        </p:spPr>
        <p:txBody>
          <a:bodyPr wrap="square">
            <a:spAutoFit/>
          </a:bodyPr>
          <a:lstStyle/>
          <a:p>
            <a:pPr marL="0" marR="0" algn="ctr">
              <a:spcBef>
                <a:spcPts val="0"/>
              </a:spcBef>
              <a:spcAft>
                <a:spcPts val="0"/>
              </a:spcAft>
            </a:pPr>
            <a:r>
              <a:rPr lang="en-US" sz="4800" b="1" dirty="0">
                <a:solidFill>
                  <a:srgbClr val="000000"/>
                </a:solidFill>
                <a:effectLst/>
                <a:latin typeface="Arial Narrow" panose="020B0606020202030204" pitchFamily="34" charset="0"/>
                <a:ea typeface="Times New Roman" panose="02020603050405020304" pitchFamily="18" charset="0"/>
              </a:rPr>
              <a:t>*Prayer of the Day </a:t>
            </a:r>
            <a:endParaRPr lang="en-US" sz="4800" dirty="0">
              <a:effectLst/>
              <a:latin typeface="Arial Narrow" panose="020B0606020202030204" pitchFamily="34" charset="0"/>
              <a:ea typeface="Times New Roman" panose="02020603050405020304" pitchFamily="18" charset="0"/>
            </a:endParaRPr>
          </a:p>
          <a:p>
            <a:pPr marL="0" marR="0" algn="ctr">
              <a:spcBef>
                <a:spcPts val="0"/>
              </a:spcBef>
              <a:spcAft>
                <a:spcPts val="0"/>
              </a:spcAft>
            </a:pPr>
            <a:r>
              <a:rPr lang="en-US" sz="4800" dirty="0">
                <a:solidFill>
                  <a:srgbClr val="000000"/>
                </a:solidFill>
                <a:effectLst/>
                <a:latin typeface="Arial Narrow" panose="020B0606020202030204" pitchFamily="34" charset="0"/>
                <a:ea typeface="Times New Roman" panose="02020603050405020304" pitchFamily="18" charset="0"/>
              </a:rPr>
              <a:t> </a:t>
            </a:r>
            <a:endParaRPr lang="en-US" sz="4800" dirty="0">
              <a:effectLst/>
              <a:latin typeface="Arial Narrow" panose="020B0606020202030204" pitchFamily="34" charset="0"/>
              <a:ea typeface="Times New Roman" panose="02020603050405020304" pitchFamily="18" charset="0"/>
            </a:endParaRPr>
          </a:p>
          <a:p>
            <a:pPr marL="0" marR="0" algn="ctr">
              <a:lnSpc>
                <a:spcPct val="115000"/>
              </a:lnSpc>
              <a:spcBef>
                <a:spcPts val="0"/>
              </a:spcBef>
              <a:spcAft>
                <a:spcPts val="0"/>
              </a:spcAft>
            </a:pPr>
            <a:r>
              <a:rPr lang="en-US" sz="4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You are great, O God,</a:t>
            </a:r>
            <a:r>
              <a:rPr lang="en-US" sz="4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greatly to be praised. You have made us for yourself, and our hearts are restless until they rest in you.</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8553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87120-8661-4585-94E6-7F0A6DD43490}"/>
              </a:ext>
            </a:extLst>
          </p:cNvPr>
          <p:cNvSpPr/>
          <p:nvPr/>
        </p:nvSpPr>
        <p:spPr>
          <a:xfrm>
            <a:off x="306198" y="1296845"/>
            <a:ext cx="8531603" cy="4264309"/>
          </a:xfrm>
          <a:prstGeom prst="rect">
            <a:avLst/>
          </a:prstGeom>
        </p:spPr>
        <p:txBody>
          <a:bodyPr wrap="square">
            <a:spAutoFit/>
          </a:bodyPr>
          <a:lstStyle/>
          <a:p>
            <a:pPr marL="0" marR="0" algn="ctr">
              <a:lnSpc>
                <a:spcPct val="115000"/>
              </a:lnSpc>
              <a:spcBef>
                <a:spcPts val="0"/>
              </a:spcBef>
              <a:spcAft>
                <a:spcPts val="0"/>
              </a:spcAft>
            </a:pPr>
            <a:r>
              <a:rPr lang="en-US" sz="4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Grant that we may believe in you, call upon you, know you, and serve you, through your Son, Jesus Christ, our Savior and Lord.</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Amen.</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480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6A924E-9C3E-441F-A872-E8C279B63E56}"/>
              </a:ext>
            </a:extLst>
          </p:cNvPr>
          <p:cNvSpPr txBox="1"/>
          <p:nvPr/>
        </p:nvSpPr>
        <p:spPr>
          <a:xfrm>
            <a:off x="0" y="5651144"/>
            <a:ext cx="9144000" cy="7571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Calibri" panose="020F0502020204030204" pitchFamily="34" charset="0"/>
              </a:rPr>
              <a:t>☩</a:t>
            </a:r>
            <a:r>
              <a:rPr kumimoji="0" lang="en-US" altLang="en-US" sz="4800" b="1"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sym typeface="Calibri" panose="020F0502020204030204" pitchFamily="34" charset="0"/>
              </a:rPr>
              <a:t> GOD’S WORD SPEAKS TO US </a:t>
            </a: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Calibri" panose="020F0502020204030204" pitchFamily="34" charset="0"/>
              </a:rPr>
              <a:t>☩</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4" name="Picture 3" descr="A picture containing text, silhouette&#10;&#10;Description automatically generated">
            <a:extLst>
              <a:ext uri="{FF2B5EF4-FFF2-40B4-BE49-F238E27FC236}">
                <a16:creationId xmlns:a16="http://schemas.microsoft.com/office/drawing/2014/main" id="{E5A297A4-4FF5-4B55-98F5-0A9B750B7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688" y="111443"/>
            <a:ext cx="5538623" cy="5253038"/>
          </a:xfrm>
          <a:prstGeom prst="rect">
            <a:avLst/>
          </a:prstGeom>
        </p:spPr>
      </p:pic>
      <p:pic>
        <p:nvPicPr>
          <p:cNvPr id="2" name="Picture 2" descr="My Reflections...: Reflection for May 13, Monday: Fourth Week of Easter;  John 10:1-10">
            <a:extLst>
              <a:ext uri="{FF2B5EF4-FFF2-40B4-BE49-F238E27FC236}">
                <a16:creationId xmlns:a16="http://schemas.microsoft.com/office/drawing/2014/main" id="{6B52B36D-BD49-BB9F-9747-D9D8FD11C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89" y="121018"/>
            <a:ext cx="7580221" cy="54187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oly Spirit, Divine Helper «">
            <a:extLst>
              <a:ext uri="{FF2B5EF4-FFF2-40B4-BE49-F238E27FC236}">
                <a16:creationId xmlns:a16="http://schemas.microsoft.com/office/drawing/2014/main" id="{AD3A7341-E399-1247-988D-DCD994128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5398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unday Sermon - Trials Bring Us to Jesus Matthew 9:13-26 | Pastor Unlikely">
            <a:extLst>
              <a:ext uri="{FF2B5EF4-FFF2-40B4-BE49-F238E27FC236}">
                <a16:creationId xmlns:a16="http://schemas.microsoft.com/office/drawing/2014/main" id="{36495900-EFF4-0736-14E1-85DC3F4387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9144001" cy="55398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94D9694-5BFD-5810-BB50-58510EE61350}"/>
              </a:ext>
            </a:extLst>
          </p:cNvPr>
          <p:cNvGrpSpPr/>
          <p:nvPr/>
        </p:nvGrpSpPr>
        <p:grpSpPr>
          <a:xfrm>
            <a:off x="0" y="0"/>
            <a:ext cx="9144002" cy="5539810"/>
            <a:chOff x="0" y="0"/>
            <a:chExt cx="9144002" cy="5539810"/>
          </a:xfrm>
        </p:grpSpPr>
        <p:pic>
          <p:nvPicPr>
            <p:cNvPr id="8" name="Picture 4" descr="Bright Color Explosion Wallpapers - Top Free Bright Color Explosion  Backgrounds - WallpaperAccess">
              <a:extLst>
                <a:ext uri="{FF2B5EF4-FFF2-40B4-BE49-F238E27FC236}">
                  <a16:creationId xmlns:a16="http://schemas.microsoft.com/office/drawing/2014/main" id="{62415EF2-F373-DE77-32C4-FD17C67B85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802096" y="-1802096"/>
              <a:ext cx="5539810" cy="91440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9C5C346-ACED-D533-BD68-030BF9E37EDA}"/>
                </a:ext>
              </a:extLst>
            </p:cNvPr>
            <p:cNvSpPr txBox="1"/>
            <p:nvPr/>
          </p:nvSpPr>
          <p:spPr>
            <a:xfrm>
              <a:off x="887505" y="1667488"/>
              <a:ext cx="7474606" cy="923330"/>
            </a:xfrm>
            <a:prstGeom prst="rect">
              <a:avLst/>
            </a:prstGeom>
            <a:noFill/>
          </p:spPr>
          <p:txBody>
            <a:bodyPr wrap="square" rtlCol="0">
              <a:spAutoFit/>
            </a:bodyPr>
            <a:lstStyle/>
            <a:p>
              <a:r>
                <a:rPr lang="en-US" sz="5400" dirty="0">
                  <a:solidFill>
                    <a:schemeClr val="bg1"/>
                  </a:solidFill>
                  <a:latin typeface="Bahnschrift Condensed" panose="020B0502040204020203" pitchFamily="34" charset="0"/>
                  <a:cs typeface="Aharoni" panose="02010803020104030203" pitchFamily="2" charset="-79"/>
                </a:rPr>
                <a:t>BECAUSE OF OUR RELATIONSHIP</a:t>
              </a:r>
            </a:p>
          </p:txBody>
        </p:sp>
        <p:sp>
          <p:nvSpPr>
            <p:cNvPr id="10" name="TextBox 9">
              <a:extLst>
                <a:ext uri="{FF2B5EF4-FFF2-40B4-BE49-F238E27FC236}">
                  <a16:creationId xmlns:a16="http://schemas.microsoft.com/office/drawing/2014/main" id="{FF940A87-5A27-722B-04B7-AD2805492613}"/>
                </a:ext>
              </a:extLst>
            </p:cNvPr>
            <p:cNvSpPr txBox="1"/>
            <p:nvPr/>
          </p:nvSpPr>
          <p:spPr>
            <a:xfrm>
              <a:off x="3854823" y="2575428"/>
              <a:ext cx="4322949" cy="1323439"/>
            </a:xfrm>
            <a:prstGeom prst="rect">
              <a:avLst/>
            </a:prstGeom>
            <a:noFill/>
          </p:spPr>
          <p:txBody>
            <a:bodyPr wrap="square" rtlCol="0">
              <a:spAutoFit/>
            </a:bodyPr>
            <a:lstStyle/>
            <a:p>
              <a:r>
                <a:rPr lang="en-US" sz="8000" b="1" dirty="0">
                  <a:solidFill>
                    <a:schemeClr val="bg1"/>
                  </a:solidFill>
                  <a:latin typeface="Freestyle Script" panose="030804020302050B0404" pitchFamily="66" charset="0"/>
                </a:rPr>
                <a:t>WITH JESUS</a:t>
              </a:r>
            </a:p>
          </p:txBody>
        </p:sp>
        <p:sp>
          <p:nvSpPr>
            <p:cNvPr id="11" name="TextBox 10">
              <a:extLst>
                <a:ext uri="{FF2B5EF4-FFF2-40B4-BE49-F238E27FC236}">
                  <a16:creationId xmlns:a16="http://schemas.microsoft.com/office/drawing/2014/main" id="{1BD1458A-0237-2762-C411-AC70F9C86D15}"/>
                </a:ext>
              </a:extLst>
            </p:cNvPr>
            <p:cNvSpPr txBox="1"/>
            <p:nvPr/>
          </p:nvSpPr>
          <p:spPr>
            <a:xfrm>
              <a:off x="6329082" y="5054315"/>
              <a:ext cx="2734236" cy="369332"/>
            </a:xfrm>
            <a:prstGeom prst="rect">
              <a:avLst/>
            </a:prstGeom>
            <a:noFill/>
          </p:spPr>
          <p:txBody>
            <a:bodyPr wrap="square" rtlCol="0">
              <a:spAutoFit/>
            </a:bodyPr>
            <a:lstStyle/>
            <a:p>
              <a:r>
                <a:rPr lang="en-US" dirty="0">
                  <a:solidFill>
                    <a:schemeClr val="bg1"/>
                  </a:solidFill>
                </a:rPr>
                <a:t>Matthew  11:16-19, 25-30</a:t>
              </a:r>
            </a:p>
          </p:txBody>
        </p:sp>
      </p:grpSp>
    </p:spTree>
    <p:extLst>
      <p:ext uri="{BB962C8B-B14F-4D97-AF65-F5344CB8AC3E}">
        <p14:creationId xmlns:p14="http://schemas.microsoft.com/office/powerpoint/2010/main" val="123646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D22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7D14FA-61BA-4B25-ABDA-A7156C584278}"/>
              </a:ext>
            </a:extLst>
          </p:cNvPr>
          <p:cNvSpPr/>
          <p:nvPr/>
        </p:nvSpPr>
        <p:spPr>
          <a:xfrm>
            <a:off x="4748213" y="2624901"/>
            <a:ext cx="4395784" cy="1608197"/>
          </a:xfrm>
          <a:prstGeom prst="rect">
            <a:avLst/>
          </a:prstGeom>
          <a:noFill/>
          <a:ln>
            <a:noFill/>
          </a:ln>
        </p:spPr>
        <p:txBody>
          <a:bodyPr wrap="square">
            <a:spAutoFit/>
          </a:bodyPr>
          <a:lstStyle/>
          <a:p>
            <a:pPr algn="ctr">
              <a:lnSpc>
                <a:spcPct val="90000"/>
              </a:lnSpc>
              <a:spcBef>
                <a:spcPct val="0"/>
              </a:spcBef>
              <a:spcAft>
                <a:spcPts val="600"/>
              </a:spcAft>
            </a:pPr>
            <a:r>
              <a:rPr lang="en-US" sz="4800" b="1" dirty="0">
                <a:effectLst>
                  <a:outerShdw blurRad="38100" dist="38100" dir="2700000" algn="tl">
                    <a:srgbClr val="000000">
                      <a:alpha val="43137"/>
                    </a:srgbClr>
                  </a:outerShdw>
                </a:effectLst>
                <a:latin typeface="Arial Narrow" panose="020B0606020202030204" pitchFamily="34" charset="0"/>
              </a:rPr>
              <a:t>First Reading:</a:t>
            </a:r>
          </a:p>
          <a:p>
            <a:pPr marL="0" marR="0" algn="ctr">
              <a:lnSpc>
                <a:spcPct val="115000"/>
              </a:lnSpc>
              <a:spcBef>
                <a:spcPts val="0"/>
              </a:spcBef>
              <a:spcAft>
                <a:spcPts val="0"/>
              </a:spcAft>
            </a:pPr>
            <a:r>
              <a:rPr lang="en-US" sz="48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rPr>
              <a:t>Zechariah 9:9-12</a:t>
            </a:r>
            <a:endParaRPr lang="en-US" sz="4800"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EC631F3C-2938-5982-E872-19E8788D05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748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063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D22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C87363-71FC-45B2-A58A-6ABE1859865D}"/>
              </a:ext>
            </a:extLst>
          </p:cNvPr>
          <p:cNvSpPr/>
          <p:nvPr/>
        </p:nvSpPr>
        <p:spPr>
          <a:xfrm>
            <a:off x="187234" y="871985"/>
            <a:ext cx="8769532" cy="5114029"/>
          </a:xfrm>
          <a:prstGeom prst="rect">
            <a:avLst/>
          </a:prstGeom>
          <a:noFill/>
        </p:spPr>
        <p:txBody>
          <a:bodyPr wrap="square">
            <a:spAutoFit/>
          </a:bodyPr>
          <a:lstStyle/>
          <a:p>
            <a:pPr marL="0" marR="0">
              <a:lnSpc>
                <a:spcPct val="115000"/>
              </a:lnSpc>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9</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Rejoice greatly, O daughter Zion!</a:t>
            </a:r>
            <a:br>
              <a:rPr lang="en-US" sz="4800" dirty="0">
                <a:effectLst/>
                <a:latin typeface="Arial Narrow" panose="020B0606020202030204" pitchFamily="34" charset="0"/>
                <a:ea typeface="Calibri" panose="020F0502020204030204" pitchFamily="34" charset="0"/>
                <a:cs typeface="Times New Roman" panose="02020603050405020304" pitchFamily="18" charset="0"/>
              </a:rPr>
            </a:b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Shout aloud, O daughter Jerusalem!</a:t>
            </a:r>
            <a:br>
              <a:rPr lang="en-US" sz="4800" dirty="0">
                <a:effectLst/>
                <a:latin typeface="Arial Narrow" panose="020B0606020202030204" pitchFamily="34" charset="0"/>
                <a:ea typeface="Calibri" panose="020F0502020204030204" pitchFamily="34" charset="0"/>
                <a:cs typeface="Times New Roman" panose="02020603050405020304" pitchFamily="18" charset="0"/>
              </a:rPr>
            </a:b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Lo, your king comes to you;</a:t>
            </a:r>
            <a:br>
              <a:rPr lang="en-US" sz="4800" dirty="0">
                <a:effectLst/>
                <a:latin typeface="Arial Narrow" panose="020B0606020202030204" pitchFamily="34" charset="0"/>
                <a:ea typeface="Calibri" panose="020F0502020204030204" pitchFamily="34" charset="0"/>
                <a:cs typeface="Times New Roman" panose="02020603050405020304" pitchFamily="18" charset="0"/>
              </a:rPr>
            </a:b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triumphant and victorious is he,</a:t>
            </a:r>
            <a:br>
              <a:rPr lang="en-US" sz="4800" dirty="0">
                <a:effectLst/>
                <a:latin typeface="Arial Narrow" panose="020B0606020202030204" pitchFamily="34" charset="0"/>
                <a:ea typeface="Calibri" panose="020F0502020204030204" pitchFamily="34" charset="0"/>
                <a:cs typeface="Times New Roman" panose="02020603050405020304" pitchFamily="18" charset="0"/>
              </a:rPr>
            </a:b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humble and riding on a donkey,</a:t>
            </a:r>
            <a:br>
              <a:rPr lang="en-US" sz="4800" dirty="0">
                <a:effectLst/>
                <a:latin typeface="Arial Narrow" panose="020B0606020202030204" pitchFamily="34" charset="0"/>
                <a:ea typeface="Calibri" panose="020F0502020204030204" pitchFamily="34" charset="0"/>
                <a:cs typeface="Times New Roman" panose="02020603050405020304" pitchFamily="18" charset="0"/>
              </a:rPr>
            </a:b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on a colt, the foal of a donkey.</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885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D22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C87363-71FC-45B2-A58A-6ABE1859865D}"/>
              </a:ext>
            </a:extLst>
          </p:cNvPr>
          <p:cNvSpPr/>
          <p:nvPr/>
        </p:nvSpPr>
        <p:spPr>
          <a:xfrm>
            <a:off x="187234" y="447254"/>
            <a:ext cx="8769532" cy="5963492"/>
          </a:xfrm>
          <a:prstGeom prst="rect">
            <a:avLst/>
          </a:prstGeom>
          <a:noFill/>
        </p:spPr>
        <p:txBody>
          <a:bodyPr wrap="square">
            <a:spAutoFit/>
          </a:bodyPr>
          <a:lstStyle/>
          <a:p>
            <a:pPr marL="0" marR="0">
              <a:lnSpc>
                <a:spcPct val="115000"/>
              </a:lnSpc>
              <a:spcBef>
                <a:spcPts val="0"/>
              </a:spcBef>
              <a:spcAft>
                <a:spcPts val="0"/>
              </a:spcAft>
            </a:pP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He will cut off the chariot from Ephraim and the war-horse from Jerusalem; and the battle bow shall be cut off, and he shall command peace to the nations; his dominion shall be from sea to sea, and from the River to the ends of the earth.</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0891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D22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C87363-71FC-45B2-A58A-6ABE1859865D}"/>
              </a:ext>
            </a:extLst>
          </p:cNvPr>
          <p:cNvSpPr/>
          <p:nvPr/>
        </p:nvSpPr>
        <p:spPr>
          <a:xfrm>
            <a:off x="187234" y="871985"/>
            <a:ext cx="8769532" cy="5114029"/>
          </a:xfrm>
          <a:prstGeom prst="rect">
            <a:avLst/>
          </a:prstGeom>
          <a:noFill/>
        </p:spPr>
        <p:txBody>
          <a:bodyPr wrap="square">
            <a:spAutoFit/>
          </a:bodyPr>
          <a:lstStyle/>
          <a:p>
            <a:pPr marL="0" marR="0">
              <a:lnSpc>
                <a:spcPct val="115000"/>
              </a:lnSpc>
              <a:spcBef>
                <a:spcPts val="0"/>
              </a:spcBef>
              <a:spcAft>
                <a:spcPts val="0"/>
              </a:spcAft>
            </a:pP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11</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As for you also, because of the blood of my covenant with you,</a:t>
            </a:r>
            <a:r>
              <a:rPr lang="en-US" sz="48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 will set your prisoners free from the waterless pit.</a:t>
            </a:r>
            <a:br>
              <a:rPr lang="en-US" sz="4800" dirty="0">
                <a:effectLst/>
                <a:latin typeface="Arial Narrow" panose="020B0606020202030204" pitchFamily="34" charset="0"/>
                <a:ea typeface="Calibri" panose="020F0502020204030204" pitchFamily="34" charset="0"/>
                <a:cs typeface="Times New Roman" panose="02020603050405020304" pitchFamily="18" charset="0"/>
              </a:rPr>
            </a:b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12</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Return to your stronghold, O prisoners of hope; today I declare that I will restore to you double.</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7191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6A924E-9C3E-441F-A872-E8C279B63E56}"/>
              </a:ext>
            </a:extLst>
          </p:cNvPr>
          <p:cNvSpPr txBox="1"/>
          <p:nvPr/>
        </p:nvSpPr>
        <p:spPr>
          <a:xfrm>
            <a:off x="0" y="5651144"/>
            <a:ext cx="9144000" cy="7571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Calibri" panose="020F0502020204030204" pitchFamily="34" charset="0"/>
              </a:rPr>
              <a:t>☩</a:t>
            </a:r>
            <a:r>
              <a:rPr kumimoji="0" lang="en-US" altLang="en-US" sz="4800" b="1" i="0" u="sng"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sym typeface="Calibri" panose="020F0502020204030204" pitchFamily="34" charset="0"/>
              </a:rPr>
              <a:t> </a:t>
            </a:r>
            <a:r>
              <a:rPr kumimoji="0" lang="en-US" altLang="en-US" sz="48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Calibri" panose="020F0502020204030204" pitchFamily="34" charset="0"/>
              </a:rPr>
              <a:t>WE PREPARE OUR HEARTS </a:t>
            </a: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Calibri" panose="020F0502020204030204" pitchFamily="34" charset="0"/>
              </a:rPr>
              <a:t>☩</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4" name="Picture 3" descr="A picture containing text, silhouette&#10;&#10;Description automatically generated">
            <a:extLst>
              <a:ext uri="{FF2B5EF4-FFF2-40B4-BE49-F238E27FC236}">
                <a16:creationId xmlns:a16="http://schemas.microsoft.com/office/drawing/2014/main" id="{05B7B606-CC00-4A4A-B476-A6C8ED4D3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688" y="198529"/>
            <a:ext cx="5538623" cy="5253038"/>
          </a:xfrm>
          <a:prstGeom prst="rect">
            <a:avLst/>
          </a:prstGeom>
        </p:spPr>
      </p:pic>
      <p:pic>
        <p:nvPicPr>
          <p:cNvPr id="2" name="Picture 2" descr="My Reflections...: Reflection for May 13, Monday: Fourth Week of Easter;  John 10:1-10">
            <a:extLst>
              <a:ext uri="{FF2B5EF4-FFF2-40B4-BE49-F238E27FC236}">
                <a16:creationId xmlns:a16="http://schemas.microsoft.com/office/drawing/2014/main" id="{FAFF7000-6DFA-837F-DF19-D71272323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89" y="121018"/>
            <a:ext cx="7580221" cy="54187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oly Spirit, Divine Helper «">
            <a:extLst>
              <a:ext uri="{FF2B5EF4-FFF2-40B4-BE49-F238E27FC236}">
                <a16:creationId xmlns:a16="http://schemas.microsoft.com/office/drawing/2014/main" id="{2BD240BC-41EA-E4BC-6B94-2C98393E44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5398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unday Sermon - Trials Bring Us to Jesus Matthew 9:13-26 | Pastor Unlikely">
            <a:extLst>
              <a:ext uri="{FF2B5EF4-FFF2-40B4-BE49-F238E27FC236}">
                <a16:creationId xmlns:a16="http://schemas.microsoft.com/office/drawing/2014/main" id="{820C536C-68F4-ECBC-8FCA-B2A7B18C68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9144001" cy="55398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4B862BFE-3B8B-8B09-382F-BDFF3BDB0193}"/>
              </a:ext>
            </a:extLst>
          </p:cNvPr>
          <p:cNvGrpSpPr/>
          <p:nvPr/>
        </p:nvGrpSpPr>
        <p:grpSpPr>
          <a:xfrm>
            <a:off x="0" y="0"/>
            <a:ext cx="9144002" cy="5539810"/>
            <a:chOff x="0" y="0"/>
            <a:chExt cx="9144002" cy="5539810"/>
          </a:xfrm>
        </p:grpSpPr>
        <p:pic>
          <p:nvPicPr>
            <p:cNvPr id="8" name="Picture 4" descr="Bright Color Explosion Wallpapers - Top Free Bright Color Explosion  Backgrounds - WallpaperAccess">
              <a:extLst>
                <a:ext uri="{FF2B5EF4-FFF2-40B4-BE49-F238E27FC236}">
                  <a16:creationId xmlns:a16="http://schemas.microsoft.com/office/drawing/2014/main" id="{E9FD6055-5B51-D244-AFFF-90B0115672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802096" y="-1802096"/>
              <a:ext cx="5539810" cy="91440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DA1103D-7501-78F2-B3CA-48E0FB2E0D82}"/>
                </a:ext>
              </a:extLst>
            </p:cNvPr>
            <p:cNvSpPr txBox="1"/>
            <p:nvPr/>
          </p:nvSpPr>
          <p:spPr>
            <a:xfrm>
              <a:off x="887505" y="1667488"/>
              <a:ext cx="7474606" cy="923330"/>
            </a:xfrm>
            <a:prstGeom prst="rect">
              <a:avLst/>
            </a:prstGeom>
            <a:noFill/>
          </p:spPr>
          <p:txBody>
            <a:bodyPr wrap="square" rtlCol="0">
              <a:spAutoFit/>
            </a:bodyPr>
            <a:lstStyle/>
            <a:p>
              <a:r>
                <a:rPr lang="en-US" sz="5400" dirty="0">
                  <a:solidFill>
                    <a:schemeClr val="bg1"/>
                  </a:solidFill>
                  <a:latin typeface="Bahnschrift Condensed" panose="020B0502040204020203" pitchFamily="34" charset="0"/>
                  <a:cs typeface="Aharoni" panose="02010803020104030203" pitchFamily="2" charset="-79"/>
                </a:rPr>
                <a:t>BECAUSE OF OUR RELATIONSHIP</a:t>
              </a:r>
            </a:p>
          </p:txBody>
        </p:sp>
        <p:sp>
          <p:nvSpPr>
            <p:cNvPr id="10" name="TextBox 9">
              <a:extLst>
                <a:ext uri="{FF2B5EF4-FFF2-40B4-BE49-F238E27FC236}">
                  <a16:creationId xmlns:a16="http://schemas.microsoft.com/office/drawing/2014/main" id="{CD73F541-67C6-E82F-93A4-379CC07E44AC}"/>
                </a:ext>
              </a:extLst>
            </p:cNvPr>
            <p:cNvSpPr txBox="1"/>
            <p:nvPr/>
          </p:nvSpPr>
          <p:spPr>
            <a:xfrm>
              <a:off x="3854823" y="2575428"/>
              <a:ext cx="4322949" cy="1323439"/>
            </a:xfrm>
            <a:prstGeom prst="rect">
              <a:avLst/>
            </a:prstGeom>
            <a:noFill/>
          </p:spPr>
          <p:txBody>
            <a:bodyPr wrap="square" rtlCol="0">
              <a:spAutoFit/>
            </a:bodyPr>
            <a:lstStyle/>
            <a:p>
              <a:r>
                <a:rPr lang="en-US" sz="8000" b="1" dirty="0">
                  <a:solidFill>
                    <a:schemeClr val="bg1"/>
                  </a:solidFill>
                  <a:latin typeface="Freestyle Script" panose="030804020302050B0404" pitchFamily="66" charset="0"/>
                </a:rPr>
                <a:t>WITH JESUS</a:t>
              </a:r>
            </a:p>
          </p:txBody>
        </p:sp>
        <p:sp>
          <p:nvSpPr>
            <p:cNvPr id="11" name="TextBox 10">
              <a:extLst>
                <a:ext uri="{FF2B5EF4-FFF2-40B4-BE49-F238E27FC236}">
                  <a16:creationId xmlns:a16="http://schemas.microsoft.com/office/drawing/2014/main" id="{465BB12E-B833-AB09-64C3-39D0803CB59C}"/>
                </a:ext>
              </a:extLst>
            </p:cNvPr>
            <p:cNvSpPr txBox="1"/>
            <p:nvPr/>
          </p:nvSpPr>
          <p:spPr>
            <a:xfrm>
              <a:off x="6329082" y="5054315"/>
              <a:ext cx="2734236" cy="369332"/>
            </a:xfrm>
            <a:prstGeom prst="rect">
              <a:avLst/>
            </a:prstGeom>
            <a:noFill/>
          </p:spPr>
          <p:txBody>
            <a:bodyPr wrap="square" rtlCol="0">
              <a:spAutoFit/>
            </a:bodyPr>
            <a:lstStyle/>
            <a:p>
              <a:r>
                <a:rPr lang="en-US" dirty="0">
                  <a:solidFill>
                    <a:schemeClr val="bg1"/>
                  </a:solidFill>
                </a:rPr>
                <a:t>Matthew  11:16-19, 25-30</a:t>
              </a:r>
            </a:p>
          </p:txBody>
        </p:sp>
      </p:grpSp>
    </p:spTree>
    <p:extLst>
      <p:ext uri="{BB962C8B-B14F-4D97-AF65-F5344CB8AC3E}">
        <p14:creationId xmlns:p14="http://schemas.microsoft.com/office/powerpoint/2010/main" val="1079880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D22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C87363-71FC-45B2-A58A-6ABE1859865D}"/>
              </a:ext>
            </a:extLst>
          </p:cNvPr>
          <p:cNvSpPr/>
          <p:nvPr/>
        </p:nvSpPr>
        <p:spPr>
          <a:xfrm>
            <a:off x="309154" y="2588770"/>
            <a:ext cx="8525691" cy="1680460"/>
          </a:xfrm>
          <a:prstGeom prst="rect">
            <a:avLst/>
          </a:prstGeom>
          <a:noFill/>
        </p:spPr>
        <p:txBody>
          <a:bodyPr wrap="square">
            <a:spAutoFit/>
          </a:bodyPr>
          <a:lstStyle/>
          <a:p>
            <a:pPr marL="0" marR="0" algn="ctr">
              <a:lnSpc>
                <a:spcPct val="115000"/>
              </a:lnSpc>
              <a:spcBef>
                <a:spcPts val="0"/>
              </a:spcBef>
              <a:spcAft>
                <a:spcPts val="0"/>
              </a:spcAft>
            </a:pPr>
            <a:r>
              <a:rPr lang="en-US" sz="1800" dirty="0">
                <a:effectLst/>
                <a:latin typeface="&amp;quot"/>
                <a:ea typeface="Calibri" panose="020F0502020204030204" pitchFamily="34" charset="0"/>
                <a:cs typeface="Times New Roman" panose="02020603050405020304" pitchFamily="18" charset="0"/>
              </a:rPr>
              <a:t> </a:t>
            </a:r>
            <a:r>
              <a:rPr lang="en-US" sz="4800" dirty="0">
                <a:effectLst/>
                <a:latin typeface="Arial Narrow" panose="020B0606020202030204" pitchFamily="34" charset="0"/>
                <a:ea typeface="Calibri" panose="020F0502020204030204" pitchFamily="34" charset="0"/>
                <a:cs typeface="Times New Roman" panose="02020603050405020304" pitchFamily="18" charset="0"/>
              </a:rPr>
              <a:t>The Word of the Lord.</a:t>
            </a:r>
          </a:p>
          <a:p>
            <a:pPr algn="ctr"/>
            <a:r>
              <a:rPr lang="en-US" sz="4800" b="1" dirty="0">
                <a:effectLst/>
                <a:latin typeface="Arial Narrow" panose="020B0606020202030204" pitchFamily="34" charset="0"/>
                <a:ea typeface="Calibri" panose="020F0502020204030204" pitchFamily="34" charset="0"/>
              </a:rPr>
              <a:t>Thanks be to God. </a:t>
            </a:r>
            <a:endParaRPr lang="en-US" sz="48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8431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BA2CA"/>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38AD0D-AE1C-4D11-B145-90D396C5CEF6}"/>
              </a:ext>
            </a:extLst>
          </p:cNvPr>
          <p:cNvSpPr txBox="1"/>
          <p:nvPr/>
        </p:nvSpPr>
        <p:spPr>
          <a:xfrm>
            <a:off x="2374106" y="5901498"/>
            <a:ext cx="4395787" cy="757130"/>
          </a:xfrm>
          <a:prstGeom prst="rect">
            <a:avLst/>
          </a:prstGeom>
          <a:noFill/>
        </p:spPr>
        <p:txBody>
          <a:bodyPr wrap="square">
            <a:spAutoFit/>
          </a:bodyPr>
          <a:lstStyle/>
          <a:p>
            <a:pPr algn="ctr" defTabSz="914400">
              <a:lnSpc>
                <a:spcPct val="90000"/>
              </a:lnSpc>
              <a:spcBef>
                <a:spcPct val="0"/>
              </a:spcBef>
              <a:spcAft>
                <a:spcPts val="600"/>
              </a:spcAft>
            </a:pPr>
            <a:r>
              <a:rPr lang="en-US" sz="4800" b="1" dirty="0">
                <a:latin typeface="Arial Narrow" panose="020B0606020202030204" pitchFamily="34" charset="0"/>
                <a:ea typeface="+mj-ea"/>
                <a:cs typeface="+mj-cs"/>
              </a:rPr>
              <a:t>Psalm 145:8-14</a:t>
            </a:r>
            <a:endParaRPr lang="en-US" sz="4800" dirty="0">
              <a:latin typeface="Arial Narrow" panose="020B0606020202030204" pitchFamily="34" charset="0"/>
              <a:ea typeface="+mj-ea"/>
              <a:cs typeface="+mj-cs"/>
            </a:endParaRPr>
          </a:p>
        </p:txBody>
      </p:sp>
      <p:pic>
        <p:nvPicPr>
          <p:cNvPr id="5" name="Picture 4">
            <a:extLst>
              <a:ext uri="{FF2B5EF4-FFF2-40B4-BE49-F238E27FC236}">
                <a16:creationId xmlns:a16="http://schemas.microsoft.com/office/drawing/2014/main" id="{93D0AE50-36BC-9825-BD1F-BF2EDFC21D65}"/>
              </a:ext>
            </a:extLst>
          </p:cNvPr>
          <p:cNvPicPr>
            <a:picLocks noChangeAspect="1"/>
          </p:cNvPicPr>
          <p:nvPr/>
        </p:nvPicPr>
        <p:blipFill>
          <a:blip r:embed="rId2"/>
          <a:stretch>
            <a:fillRect/>
          </a:stretch>
        </p:blipFill>
        <p:spPr>
          <a:xfrm>
            <a:off x="773737" y="82831"/>
            <a:ext cx="7596523" cy="573741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7614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BA2C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9DB4A7-3B91-4F32-9FD4-C17CC3AEA580}"/>
              </a:ext>
            </a:extLst>
          </p:cNvPr>
          <p:cNvSpPr/>
          <p:nvPr/>
        </p:nvSpPr>
        <p:spPr>
          <a:xfrm>
            <a:off x="230697" y="797510"/>
            <a:ext cx="8682605" cy="4524315"/>
          </a:xfrm>
          <a:prstGeom prst="rect">
            <a:avLst/>
          </a:prstGeom>
        </p:spPr>
        <p:txBody>
          <a:bodyPr wrap="square">
            <a:spAutoFit/>
          </a:bodyPr>
          <a:lstStyle/>
          <a:p>
            <a:pPr marL="0" marR="0">
              <a:spcBef>
                <a:spcPts val="0"/>
              </a:spcBef>
              <a:spcAft>
                <a:spcPts val="0"/>
              </a:spcAft>
            </a:pPr>
            <a:r>
              <a:rPr lang="en-US" sz="4800" baseline="30000" dirty="0">
                <a:solidFill>
                  <a:srgbClr val="000000"/>
                </a:solidFill>
                <a:effectLst/>
                <a:latin typeface="Arial Narrow" panose="020B0606020202030204" pitchFamily="34" charset="0"/>
                <a:ea typeface="Times New Roman" panose="02020603050405020304" pitchFamily="18" charset="0"/>
              </a:rPr>
              <a:t>8</a:t>
            </a:r>
            <a:r>
              <a:rPr lang="en-US" sz="4800" dirty="0">
                <a:solidFill>
                  <a:srgbClr val="000000"/>
                </a:solidFill>
                <a:effectLst/>
                <a:latin typeface="Arial Narrow" panose="020B0606020202030204" pitchFamily="34" charset="0"/>
                <a:ea typeface="Times New Roman" panose="02020603050405020304" pitchFamily="18" charset="0"/>
              </a:rPr>
              <a:t>The </a:t>
            </a:r>
            <a:r>
              <a:rPr lang="en-US" sz="4800" cap="small" dirty="0">
                <a:solidFill>
                  <a:srgbClr val="000000"/>
                </a:solidFill>
                <a:effectLst/>
                <a:latin typeface="Arial Narrow" panose="020B0606020202030204" pitchFamily="34" charset="0"/>
                <a:ea typeface="Times New Roman" panose="02020603050405020304" pitchFamily="18" charset="0"/>
              </a:rPr>
              <a:t>Lord</a:t>
            </a:r>
            <a:r>
              <a:rPr lang="en-US" sz="4800" dirty="0">
                <a:solidFill>
                  <a:srgbClr val="000000"/>
                </a:solidFill>
                <a:effectLst/>
                <a:latin typeface="Arial Narrow" panose="020B0606020202030204" pitchFamily="34" charset="0"/>
                <a:ea typeface="Times New Roman" panose="02020603050405020304" pitchFamily="18" charset="0"/>
              </a:rPr>
              <a:t> is gracious and full of compassion, slow to anger and abounding in steadfast love.</a:t>
            </a:r>
            <a:br>
              <a:rPr lang="en-US" sz="4800" dirty="0">
                <a:effectLst/>
                <a:latin typeface="Arial Narrow" panose="020B0606020202030204" pitchFamily="34" charset="0"/>
                <a:ea typeface="Times New Roman" panose="02020603050405020304" pitchFamily="18" charset="0"/>
              </a:rPr>
            </a:br>
            <a:r>
              <a:rPr lang="en-US" sz="4800" baseline="30000" dirty="0">
                <a:solidFill>
                  <a:srgbClr val="000000"/>
                </a:solidFill>
                <a:effectLst/>
                <a:latin typeface="Arial Narrow" panose="020B0606020202030204" pitchFamily="34" charset="0"/>
                <a:ea typeface="Times New Roman" panose="02020603050405020304" pitchFamily="18" charset="0"/>
              </a:rPr>
              <a:t>9</a:t>
            </a:r>
            <a:r>
              <a:rPr lang="en-US" sz="4800" b="1" cap="small" dirty="0">
                <a:solidFill>
                  <a:srgbClr val="000000"/>
                </a:solidFill>
                <a:effectLst/>
                <a:latin typeface="Arial Narrow" panose="020B0606020202030204" pitchFamily="34" charset="0"/>
                <a:ea typeface="Times New Roman" panose="02020603050405020304" pitchFamily="18" charset="0"/>
              </a:rPr>
              <a:t>Lord</a:t>
            </a:r>
            <a:r>
              <a:rPr lang="en-US" sz="4800" b="1" dirty="0">
                <a:solidFill>
                  <a:srgbClr val="000000"/>
                </a:solidFill>
                <a:effectLst/>
                <a:latin typeface="Arial Narrow" panose="020B0606020202030204" pitchFamily="34" charset="0"/>
                <a:ea typeface="Times New Roman" panose="02020603050405020304" pitchFamily="18" charset="0"/>
              </a:rPr>
              <a:t>, you are good to all,</a:t>
            </a:r>
            <a:br>
              <a:rPr lang="en-US" sz="4800" dirty="0">
                <a:effectLst/>
                <a:latin typeface="Arial Narrow" panose="020B0606020202030204" pitchFamily="34" charset="0"/>
                <a:ea typeface="Times New Roman" panose="02020603050405020304" pitchFamily="18" charset="0"/>
              </a:rPr>
            </a:br>
            <a:r>
              <a:rPr lang="en-US" sz="4800" b="1" dirty="0">
                <a:solidFill>
                  <a:srgbClr val="000000"/>
                </a:solidFill>
                <a:effectLst/>
                <a:latin typeface="Arial Narrow" panose="020B0606020202030204" pitchFamily="34" charset="0"/>
                <a:ea typeface="Times New Roman" panose="02020603050405020304" pitchFamily="18" charset="0"/>
              </a:rPr>
              <a:t>and your compassion is over all your works. </a:t>
            </a:r>
            <a:endParaRPr lang="en-US" sz="4800"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938616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BA2C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9DB4A7-3B91-4F32-9FD4-C17CC3AEA580}"/>
              </a:ext>
            </a:extLst>
          </p:cNvPr>
          <p:cNvSpPr/>
          <p:nvPr/>
        </p:nvSpPr>
        <p:spPr>
          <a:xfrm>
            <a:off x="230697" y="1536174"/>
            <a:ext cx="8682605" cy="3785652"/>
          </a:xfrm>
          <a:prstGeom prst="rect">
            <a:avLst/>
          </a:prstGeom>
        </p:spPr>
        <p:txBody>
          <a:bodyPr wrap="square">
            <a:spAutoFit/>
          </a:bodyPr>
          <a:lstStyle/>
          <a:p>
            <a:pPr marL="0" marR="0">
              <a:spcBef>
                <a:spcPts val="0"/>
              </a:spcBef>
              <a:spcAft>
                <a:spcPts val="0"/>
              </a:spcAft>
            </a:pPr>
            <a:r>
              <a:rPr lang="en-US" sz="4800" baseline="30000" dirty="0">
                <a:solidFill>
                  <a:srgbClr val="000000"/>
                </a:solidFill>
                <a:effectLst/>
                <a:latin typeface="Arial Narrow" panose="020B0606020202030204" pitchFamily="34" charset="0"/>
                <a:ea typeface="Times New Roman" panose="02020603050405020304" pitchFamily="18" charset="0"/>
              </a:rPr>
              <a:t>10</a:t>
            </a:r>
            <a:r>
              <a:rPr lang="en-US" sz="4800" dirty="0">
                <a:solidFill>
                  <a:srgbClr val="000000"/>
                </a:solidFill>
                <a:effectLst/>
                <a:latin typeface="Arial Narrow" panose="020B0606020202030204" pitchFamily="34" charset="0"/>
                <a:ea typeface="Times New Roman" panose="02020603050405020304" pitchFamily="18" charset="0"/>
              </a:rPr>
              <a:t>All your works shall praise you, O </a:t>
            </a:r>
            <a:r>
              <a:rPr lang="en-US" sz="4800" cap="small" dirty="0">
                <a:solidFill>
                  <a:srgbClr val="000000"/>
                </a:solidFill>
                <a:effectLst/>
                <a:latin typeface="Arial Narrow" panose="020B0606020202030204" pitchFamily="34" charset="0"/>
                <a:ea typeface="Times New Roman" panose="02020603050405020304" pitchFamily="18" charset="0"/>
              </a:rPr>
              <a:t>Lord</a:t>
            </a:r>
            <a:r>
              <a:rPr lang="en-US" sz="4800" dirty="0">
                <a:solidFill>
                  <a:srgbClr val="000000"/>
                </a:solidFill>
                <a:effectLst/>
                <a:latin typeface="Arial Narrow" panose="020B0606020202030204" pitchFamily="34" charset="0"/>
                <a:ea typeface="Times New Roman" panose="02020603050405020304" pitchFamily="18" charset="0"/>
              </a:rPr>
              <a:t>, and your faithful ones shall bless you.</a:t>
            </a:r>
            <a:br>
              <a:rPr lang="en-US" sz="4800" dirty="0">
                <a:effectLst/>
                <a:latin typeface="Arial Narrow" panose="020B0606020202030204" pitchFamily="34" charset="0"/>
                <a:ea typeface="Times New Roman" panose="02020603050405020304" pitchFamily="18" charset="0"/>
              </a:rPr>
            </a:br>
            <a:r>
              <a:rPr lang="en-US" sz="4800" baseline="30000" dirty="0">
                <a:solidFill>
                  <a:srgbClr val="000000"/>
                </a:solidFill>
                <a:effectLst/>
                <a:latin typeface="Arial Narrow" panose="020B0606020202030204" pitchFamily="34" charset="0"/>
                <a:ea typeface="Times New Roman" panose="02020603050405020304" pitchFamily="18" charset="0"/>
              </a:rPr>
              <a:t>11</a:t>
            </a:r>
            <a:r>
              <a:rPr lang="en-US" sz="4800" b="1" dirty="0">
                <a:solidFill>
                  <a:srgbClr val="000000"/>
                </a:solidFill>
                <a:effectLst/>
                <a:latin typeface="Arial Narrow" panose="020B0606020202030204" pitchFamily="34" charset="0"/>
                <a:ea typeface="Times New Roman" panose="02020603050405020304" pitchFamily="18" charset="0"/>
              </a:rPr>
              <a:t>They shall tell of the glory of your kingdom and speak of your power,</a:t>
            </a:r>
            <a:endParaRPr lang="en-US" sz="4800"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784884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BA2C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9DB4A7-3B91-4F32-9FD4-C17CC3AEA580}"/>
              </a:ext>
            </a:extLst>
          </p:cNvPr>
          <p:cNvSpPr/>
          <p:nvPr/>
        </p:nvSpPr>
        <p:spPr>
          <a:xfrm>
            <a:off x="230697" y="428178"/>
            <a:ext cx="8682605" cy="6001643"/>
          </a:xfrm>
          <a:prstGeom prst="rect">
            <a:avLst/>
          </a:prstGeom>
        </p:spPr>
        <p:txBody>
          <a:bodyPr wrap="square">
            <a:spAutoFit/>
          </a:bodyPr>
          <a:lstStyle/>
          <a:p>
            <a:pPr marL="0" marR="0">
              <a:spcBef>
                <a:spcPts val="0"/>
              </a:spcBef>
              <a:spcAft>
                <a:spcPts val="0"/>
              </a:spcAft>
            </a:pPr>
            <a:r>
              <a:rPr lang="en-US" sz="4800" baseline="30000" dirty="0">
                <a:solidFill>
                  <a:srgbClr val="000000"/>
                </a:solidFill>
                <a:effectLst/>
                <a:latin typeface="Arial Narrow" panose="020B0606020202030204" pitchFamily="34" charset="0"/>
                <a:ea typeface="Times New Roman" panose="02020603050405020304" pitchFamily="18" charset="0"/>
              </a:rPr>
              <a:t>12</a:t>
            </a:r>
            <a:r>
              <a:rPr lang="en-US" sz="4800" dirty="0">
                <a:solidFill>
                  <a:srgbClr val="000000"/>
                </a:solidFill>
                <a:effectLst/>
                <a:latin typeface="Arial Narrow" panose="020B0606020202030204" pitchFamily="34" charset="0"/>
                <a:ea typeface="Times New Roman" panose="02020603050405020304" pitchFamily="18" charset="0"/>
              </a:rPr>
              <a:t>that all people may know of your power and the glorious splendor of your kingdom.</a:t>
            </a:r>
            <a:br>
              <a:rPr lang="en-US" sz="4800" dirty="0">
                <a:effectLst/>
                <a:latin typeface="Arial Narrow" panose="020B0606020202030204" pitchFamily="34" charset="0"/>
                <a:ea typeface="Times New Roman" panose="02020603050405020304" pitchFamily="18" charset="0"/>
              </a:rPr>
            </a:br>
            <a:r>
              <a:rPr lang="en-US" sz="4800" baseline="30000" dirty="0">
                <a:solidFill>
                  <a:srgbClr val="000000"/>
                </a:solidFill>
                <a:effectLst/>
                <a:latin typeface="Arial Narrow" panose="020B0606020202030204" pitchFamily="34" charset="0"/>
                <a:ea typeface="Times New Roman" panose="02020603050405020304" pitchFamily="18" charset="0"/>
              </a:rPr>
              <a:t>13</a:t>
            </a:r>
            <a:r>
              <a:rPr lang="en-US" sz="4800" b="1" dirty="0">
                <a:solidFill>
                  <a:srgbClr val="000000"/>
                </a:solidFill>
                <a:effectLst/>
                <a:latin typeface="Arial Narrow" panose="020B0606020202030204" pitchFamily="34" charset="0"/>
                <a:ea typeface="Times New Roman" panose="02020603050405020304" pitchFamily="18" charset="0"/>
              </a:rPr>
              <a:t>Your kingdom is an everlasting kingdom; your dominion endures throughout all ages. You, </a:t>
            </a:r>
            <a:r>
              <a:rPr lang="en-US" sz="4800" b="1" cap="small" dirty="0">
                <a:solidFill>
                  <a:srgbClr val="000000"/>
                </a:solidFill>
                <a:effectLst/>
                <a:latin typeface="Arial Narrow" panose="020B0606020202030204" pitchFamily="34" charset="0"/>
                <a:ea typeface="Times New Roman" panose="02020603050405020304" pitchFamily="18" charset="0"/>
              </a:rPr>
              <a:t>Lord</a:t>
            </a:r>
            <a:r>
              <a:rPr lang="en-US" sz="4800" b="1" dirty="0">
                <a:solidFill>
                  <a:srgbClr val="000000"/>
                </a:solidFill>
                <a:effectLst/>
                <a:latin typeface="Arial Narrow" panose="020B0606020202030204" pitchFamily="34" charset="0"/>
                <a:ea typeface="Times New Roman" panose="02020603050405020304" pitchFamily="18" charset="0"/>
              </a:rPr>
              <a:t>, are faithful in all your words, and loving in all your works.</a:t>
            </a:r>
            <a:endParaRPr lang="en-US" sz="4800"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993715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BA2C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9DB4A7-3B91-4F32-9FD4-C17CC3AEA580}"/>
              </a:ext>
            </a:extLst>
          </p:cNvPr>
          <p:cNvSpPr/>
          <p:nvPr/>
        </p:nvSpPr>
        <p:spPr>
          <a:xfrm>
            <a:off x="230697" y="2274838"/>
            <a:ext cx="8682605" cy="2308324"/>
          </a:xfrm>
          <a:prstGeom prst="rect">
            <a:avLst/>
          </a:prstGeom>
        </p:spPr>
        <p:txBody>
          <a:bodyPr wrap="square">
            <a:spAutoFit/>
          </a:bodyPr>
          <a:lstStyle/>
          <a:p>
            <a:pPr marL="0" marR="0">
              <a:spcBef>
                <a:spcPts val="0"/>
              </a:spcBef>
              <a:spcAft>
                <a:spcPts val="0"/>
              </a:spcAft>
            </a:pPr>
            <a:r>
              <a:rPr lang="en-US" sz="4800" baseline="30000" dirty="0">
                <a:solidFill>
                  <a:srgbClr val="000000"/>
                </a:solidFill>
                <a:effectLst/>
                <a:latin typeface="Arial Narrow" panose="020B0606020202030204" pitchFamily="34" charset="0"/>
                <a:ea typeface="Times New Roman" panose="02020603050405020304" pitchFamily="18" charset="0"/>
              </a:rPr>
              <a:t>14</a:t>
            </a:r>
            <a:r>
              <a:rPr lang="en-US" sz="4800" dirty="0">
                <a:solidFill>
                  <a:srgbClr val="000000"/>
                </a:solidFill>
                <a:effectLst/>
                <a:latin typeface="Arial Narrow" panose="020B0606020202030204" pitchFamily="34" charset="0"/>
                <a:ea typeface="Times New Roman" panose="02020603050405020304" pitchFamily="18" charset="0"/>
              </a:rPr>
              <a:t>The Lord upholds all those who fall</a:t>
            </a:r>
            <a:br>
              <a:rPr lang="en-US" sz="4800" dirty="0">
                <a:effectLst/>
                <a:latin typeface="Arial Narrow" panose="020B0606020202030204" pitchFamily="34" charset="0"/>
                <a:ea typeface="Times New Roman" panose="02020603050405020304" pitchFamily="18" charset="0"/>
              </a:rPr>
            </a:br>
            <a:r>
              <a:rPr lang="en-US" sz="4800" dirty="0">
                <a:solidFill>
                  <a:srgbClr val="000000"/>
                </a:solidFill>
                <a:effectLst/>
                <a:latin typeface="Arial Narrow" panose="020B0606020202030204" pitchFamily="34" charset="0"/>
                <a:ea typeface="Times New Roman" panose="02020603050405020304" pitchFamily="18" charset="0"/>
              </a:rPr>
              <a:t>and lifts up those who are bowed down.</a:t>
            </a:r>
            <a:endParaRPr lang="en-US" sz="4800"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136594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C854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38AD0D-AE1C-4D11-B145-90D396C5CEF6}"/>
              </a:ext>
            </a:extLst>
          </p:cNvPr>
          <p:cNvSpPr txBox="1"/>
          <p:nvPr/>
        </p:nvSpPr>
        <p:spPr>
          <a:xfrm>
            <a:off x="4748213" y="2571040"/>
            <a:ext cx="4395787" cy="1715919"/>
          </a:xfrm>
          <a:prstGeom prst="rect">
            <a:avLst/>
          </a:prstGeom>
          <a:noFill/>
        </p:spPr>
        <p:txBody>
          <a:bodyPr wrap="square">
            <a:spAutoFit/>
          </a:bodyPr>
          <a:lstStyle/>
          <a:p>
            <a:pPr marL="0" marR="0" algn="ctr">
              <a:lnSpc>
                <a:spcPct val="115000"/>
              </a:lnSpc>
              <a:spcBef>
                <a:spcPts val="0"/>
              </a:spcBef>
              <a:spcAft>
                <a:spcPts val="0"/>
              </a:spcAft>
            </a:pPr>
            <a:r>
              <a:rPr lang="en-US" sz="4800" b="1" dirty="0">
                <a:latin typeface="Arial Narrow" panose="020B0606020202030204" pitchFamily="34" charset="0"/>
                <a:ea typeface="Calibri" panose="020F0502020204030204" pitchFamily="34" charset="0"/>
                <a:cs typeface="Times New Roman" panose="02020603050405020304" pitchFamily="18" charset="0"/>
              </a:rPr>
              <a:t>Second Reading: Romans 7:15-25a</a:t>
            </a:r>
            <a:endParaRPr lang="en-US" sz="4800"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A9E4706F-70ED-D6E6-F85F-8D139D6B6D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748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480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C854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9DB4A7-3B91-4F32-9FD4-C17CC3AEA580}"/>
              </a:ext>
            </a:extLst>
          </p:cNvPr>
          <p:cNvSpPr/>
          <p:nvPr/>
        </p:nvSpPr>
        <p:spPr>
          <a:xfrm>
            <a:off x="230697" y="447254"/>
            <a:ext cx="8682605" cy="5963492"/>
          </a:xfrm>
          <a:prstGeom prst="rect">
            <a:avLst/>
          </a:prstGeom>
        </p:spPr>
        <p:txBody>
          <a:bodyPr wrap="square">
            <a:spAutoFit/>
          </a:bodyPr>
          <a:lstStyle/>
          <a:p>
            <a:pPr marL="0" marR="0">
              <a:lnSpc>
                <a:spcPct val="115000"/>
              </a:lnSpc>
              <a:spcBef>
                <a:spcPts val="0"/>
              </a:spcBef>
              <a:spcAft>
                <a:spcPts val="0"/>
              </a:spcAft>
            </a:pP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15</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 do not understand my own actions. For I do not do what I want, but I do the very thing I hate. </a:t>
            </a: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16</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Now if I do what I do not want, I agree that the law is good. </a:t>
            </a: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17</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But in fact it is no longer I that do it, but sin that dwells within me. </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834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C854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9DB4A7-3B91-4F32-9FD4-C17CC3AEA580}"/>
              </a:ext>
            </a:extLst>
          </p:cNvPr>
          <p:cNvSpPr/>
          <p:nvPr/>
        </p:nvSpPr>
        <p:spPr>
          <a:xfrm>
            <a:off x="230697" y="508424"/>
            <a:ext cx="8682605" cy="5841151"/>
          </a:xfrm>
          <a:prstGeom prst="rect">
            <a:avLst/>
          </a:prstGeom>
        </p:spPr>
        <p:txBody>
          <a:bodyPr wrap="square">
            <a:spAutoFit/>
          </a:bodyPr>
          <a:lstStyle/>
          <a:p>
            <a:pPr marL="0" marR="0">
              <a:lnSpc>
                <a:spcPct val="115000"/>
              </a:lnSpc>
              <a:spcBef>
                <a:spcPts val="0"/>
              </a:spcBef>
              <a:spcAft>
                <a:spcPts val="0"/>
              </a:spcAft>
            </a:pPr>
            <a:r>
              <a:rPr lang="en-US" sz="47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18</a:t>
            </a:r>
            <a:r>
              <a:rPr lang="en-US" sz="47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For I know that nothing good dwells within me, that is, in my flesh. I can will what is right, but I cannot do it. </a:t>
            </a:r>
            <a:r>
              <a:rPr lang="en-US" sz="47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19</a:t>
            </a:r>
            <a:r>
              <a:rPr lang="en-US" sz="47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For I do not do the good I want, but the evil I do not want is what I do. </a:t>
            </a:r>
            <a:r>
              <a:rPr lang="en-US" sz="47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a:t>
            </a:r>
            <a:r>
              <a:rPr lang="en-US" sz="47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Now if I do what I do not want, it is no longer I that do it, but sin that dwells within me.</a:t>
            </a:r>
            <a:endParaRPr lang="en-US" sz="47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9654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C854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9DB4A7-3B91-4F32-9FD4-C17CC3AEA580}"/>
              </a:ext>
            </a:extLst>
          </p:cNvPr>
          <p:cNvSpPr/>
          <p:nvPr/>
        </p:nvSpPr>
        <p:spPr>
          <a:xfrm>
            <a:off x="230697" y="92541"/>
            <a:ext cx="8682605" cy="6672917"/>
          </a:xfrm>
          <a:prstGeom prst="rect">
            <a:avLst/>
          </a:prstGeom>
        </p:spPr>
        <p:txBody>
          <a:bodyPr wrap="square">
            <a:spAutoFit/>
          </a:bodyPr>
          <a:lstStyle/>
          <a:p>
            <a:pPr marL="0" marR="0">
              <a:lnSpc>
                <a:spcPct val="115000"/>
              </a:lnSpc>
              <a:spcBef>
                <a:spcPts val="0"/>
              </a:spcBef>
              <a:spcAft>
                <a:spcPts val="0"/>
              </a:spcAft>
            </a:pPr>
            <a:r>
              <a:rPr lang="en-US" sz="47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21</a:t>
            </a:r>
            <a:r>
              <a:rPr lang="en-US" sz="47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So I find it to be a law that when I want to do what is good, evil lies close at hand. </a:t>
            </a:r>
            <a:r>
              <a:rPr lang="en-US" sz="47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22</a:t>
            </a:r>
            <a:r>
              <a:rPr lang="en-US" sz="47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For I delight in the law of God in my inmost self, </a:t>
            </a:r>
            <a:r>
              <a:rPr lang="en-US" sz="47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23</a:t>
            </a:r>
            <a:r>
              <a:rPr lang="en-US" sz="47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but I see in my members another law at war with the law of my mind, making me captive to the law of sin that dwells in my members. </a:t>
            </a:r>
            <a:endParaRPr lang="en-US" sz="47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753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827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E096A0-FDEC-4E0F-A0E9-A85E8FFFEF8B}"/>
              </a:ext>
            </a:extLst>
          </p:cNvPr>
          <p:cNvSpPr/>
          <p:nvPr/>
        </p:nvSpPr>
        <p:spPr>
          <a:xfrm>
            <a:off x="1" y="3774777"/>
            <a:ext cx="9143999" cy="223138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r>
              <a:rPr kumimoji="0" lang="en-US" sz="45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Distribution Song: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“Give Me Jesus”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ELW #770               vv. 1,3&amp;5</a:t>
            </a:r>
            <a:endParaRPr kumimoji="0" lang="en-US" sz="45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46357BB-99BA-4EC7-87ED-258FBAB8420B}"/>
              </a:ext>
            </a:extLst>
          </p:cNvPr>
          <p:cNvSpPr txBox="1"/>
          <p:nvPr/>
        </p:nvSpPr>
        <p:spPr>
          <a:xfrm>
            <a:off x="-1" y="5951531"/>
            <a:ext cx="9143997"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Give Me Jesus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African American spiritual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OneLicense.net A-705226</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53,378 Bread And Wine Stock Photos, Pictures &amp; Royalty-Free Images - iStock">
            <a:extLst>
              <a:ext uri="{FF2B5EF4-FFF2-40B4-BE49-F238E27FC236}">
                <a16:creationId xmlns:a16="http://schemas.microsoft.com/office/drawing/2014/main" id="{44022000-5037-4B71-9B41-FD70325C51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603"/>
          <a:stretch/>
        </p:blipFill>
        <p:spPr bwMode="auto">
          <a:xfrm>
            <a:off x="2448845" y="172472"/>
            <a:ext cx="4246303" cy="360230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2" descr="Fifth Sunday of Lent: Unless we become grains of wheat… – Catholic World  Report">
            <a:extLst>
              <a:ext uri="{FF2B5EF4-FFF2-40B4-BE49-F238E27FC236}">
                <a16:creationId xmlns:a16="http://schemas.microsoft.com/office/drawing/2014/main" id="{C68814E9-6FC2-43DE-BC70-F03232228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042" y="76071"/>
            <a:ext cx="6889915" cy="387677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ive Me Jesus - Lyrics, Hymn Meaning and Story">
            <a:extLst>
              <a:ext uri="{FF2B5EF4-FFF2-40B4-BE49-F238E27FC236}">
                <a16:creationId xmlns:a16="http://schemas.microsoft.com/office/drawing/2014/main" id="{F6363C41-E1F3-7E36-9FE3-9DFBA61CAA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29"/>
          <a:stretch/>
        </p:blipFill>
        <p:spPr bwMode="auto">
          <a:xfrm>
            <a:off x="761996" y="76070"/>
            <a:ext cx="7620000" cy="387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808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C854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9DB4A7-3B91-4F32-9FD4-C17CC3AEA580}"/>
              </a:ext>
            </a:extLst>
          </p:cNvPr>
          <p:cNvSpPr/>
          <p:nvPr/>
        </p:nvSpPr>
        <p:spPr>
          <a:xfrm>
            <a:off x="230697" y="1721449"/>
            <a:ext cx="8682605" cy="3415102"/>
          </a:xfrm>
          <a:prstGeom prst="rect">
            <a:avLst/>
          </a:prstGeom>
        </p:spPr>
        <p:txBody>
          <a:bodyPr wrap="square">
            <a:spAutoFit/>
          </a:bodyPr>
          <a:lstStyle/>
          <a:p>
            <a:pPr marL="0" marR="0">
              <a:lnSpc>
                <a:spcPct val="115000"/>
              </a:lnSpc>
              <a:spcBef>
                <a:spcPts val="0"/>
              </a:spcBef>
              <a:spcAft>
                <a:spcPts val="0"/>
              </a:spcAft>
            </a:pP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24</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Wretched man that I am! Who will rescue me from this body of death? </a:t>
            </a: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25</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Thanks be to God through Jesus Christ our Lord!</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4774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C854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9DB4A7-3B91-4F32-9FD4-C17CC3AEA580}"/>
              </a:ext>
            </a:extLst>
          </p:cNvPr>
          <p:cNvSpPr/>
          <p:nvPr/>
        </p:nvSpPr>
        <p:spPr>
          <a:xfrm>
            <a:off x="230697" y="2644170"/>
            <a:ext cx="8682605" cy="1569660"/>
          </a:xfrm>
          <a:prstGeom prst="rect">
            <a:avLst/>
          </a:prstGeom>
        </p:spPr>
        <p:txBody>
          <a:bodyPr wrap="square">
            <a:spAutoFit/>
          </a:bodyPr>
          <a:lstStyle/>
          <a:p>
            <a:pPr marL="0" marR="0" algn="ctr">
              <a:spcBef>
                <a:spcPts val="0"/>
              </a:spcBef>
              <a:spcAft>
                <a:spcPts val="0"/>
              </a:spcAft>
            </a:pPr>
            <a:r>
              <a:rPr lang="en-US" sz="4800" dirty="0">
                <a:latin typeface="Arial Narrow" panose="020B0606020202030204" pitchFamily="34" charset="0"/>
                <a:ea typeface="Calibri" panose="020F0502020204030204" pitchFamily="34" charset="0"/>
                <a:cs typeface="Times New Roman" panose="02020603050405020304" pitchFamily="18" charset="0"/>
              </a:rPr>
              <a:t>The Word of the Lord.</a:t>
            </a:r>
          </a:p>
          <a:p>
            <a:pPr algn="ctr"/>
            <a:r>
              <a:rPr lang="en-US" sz="4800" b="1" dirty="0">
                <a:latin typeface="Arial Narrow" panose="020B0606020202030204" pitchFamily="34" charset="0"/>
                <a:ea typeface="Calibri" panose="020F0502020204030204" pitchFamily="34" charset="0"/>
              </a:rPr>
              <a:t>Thanks be to God.</a:t>
            </a:r>
            <a:endParaRPr lang="en-US" sz="48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344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0EF2F4-F869-4751-9063-E1C6999A0148}"/>
              </a:ext>
            </a:extLst>
          </p:cNvPr>
          <p:cNvSpPr/>
          <p:nvPr/>
        </p:nvSpPr>
        <p:spPr>
          <a:xfrm>
            <a:off x="302004" y="624354"/>
            <a:ext cx="8539992" cy="5609292"/>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*Gospel Verse</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Page 142</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Alleluia. Lord, </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to whom shall we go?</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You have the words of eternal life. </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Alleluia. Alleluia.</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729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473B7"/>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E43411F-9A4A-4D4D-94F5-74B61698D9A3}"/>
              </a:ext>
            </a:extLst>
          </p:cNvPr>
          <p:cNvSpPr txBox="1"/>
          <p:nvPr/>
        </p:nvSpPr>
        <p:spPr>
          <a:xfrm>
            <a:off x="1143" y="5059903"/>
            <a:ext cx="9142857" cy="1714893"/>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Calibri" panose="020F0502020204030204" pitchFamily="34" charset="0"/>
                <a:cs typeface="Times New Roman" panose="02020603050405020304" pitchFamily="18" charset="0"/>
              </a:rPr>
              <a:t>*Gospel:</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Calibri" panose="020F0502020204030204" pitchFamily="34" charset="0"/>
                <a:cs typeface="Times New Roman" panose="02020603050405020304" pitchFamily="18" charset="0"/>
              </a:rPr>
              <a:t>Matthew 11:16-19, 25-30</a:t>
            </a:r>
          </a:p>
        </p:txBody>
      </p:sp>
      <p:pic>
        <p:nvPicPr>
          <p:cNvPr id="1026" name="Picture 2" descr="2. Matthew | Spotlight on the Word: New Testament | WVBS Online Video">
            <a:extLst>
              <a:ext uri="{FF2B5EF4-FFF2-40B4-BE49-F238E27FC236}">
                <a16:creationId xmlns:a16="http://schemas.microsoft.com/office/drawing/2014/main" id="{E6A80B78-AB65-FEAA-8472-B26FBE342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090738"/>
            <a:ext cx="47625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aching Slide about Matthew 9:9-26 - SermonCentral.com">
            <a:extLst>
              <a:ext uri="{FF2B5EF4-FFF2-40B4-BE49-F238E27FC236}">
                <a16:creationId xmlns:a16="http://schemas.microsoft.com/office/drawing/2014/main" id="{622CC70C-A145-416A-00CD-CC3163CD0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41" y="83204"/>
            <a:ext cx="8936317" cy="50266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2023/06/25 - Matthew 11:25 - 30 - Sunday Morning Worship - YouTube">
            <a:extLst>
              <a:ext uri="{FF2B5EF4-FFF2-40B4-BE49-F238E27FC236}">
                <a16:creationId xmlns:a16="http://schemas.microsoft.com/office/drawing/2014/main" id="{25F13595-B79D-83B9-8BB9-9493D0278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9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B473B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B60CD-0E5D-4E6A-83D6-610FB8108F84}"/>
              </a:ext>
            </a:extLst>
          </p:cNvPr>
          <p:cNvSpPr/>
          <p:nvPr/>
        </p:nvSpPr>
        <p:spPr>
          <a:xfrm>
            <a:off x="296091" y="1976294"/>
            <a:ext cx="8551817" cy="2982355"/>
          </a:xfrm>
          <a:prstGeom prst="rect">
            <a:avLst/>
          </a:prstGeom>
          <a:solidFill>
            <a:schemeClr val="bg1"/>
          </a:solidFill>
        </p:spPr>
        <p:txBody>
          <a:bodyPr wrap="square">
            <a:spAutoFit/>
          </a:bodyPr>
          <a:lstStyle/>
          <a:p>
            <a:pPr marL="0" marR="0" lvl="0" indent="0" algn="ctr" defTabSz="457200" rtl="0" eaLnBrk="1" fontAlgn="auto" latinLnBrk="0" hangingPunct="1">
              <a:lnSpc>
                <a:spcPct val="90000"/>
              </a:lnSpc>
              <a:spcBef>
                <a:spcPct val="0"/>
              </a:spcBef>
              <a:spcAft>
                <a:spcPts val="600"/>
              </a:spcAft>
              <a:buClrTx/>
              <a:buSzTx/>
              <a:buFontTx/>
              <a:buNone/>
              <a:tabLst/>
              <a:defRPr/>
            </a:pPr>
            <a:r>
              <a:rPr kumimoji="0" lang="en-US" sz="4800" b="0" i="1" u="none" strike="noStrike" kern="1200" cap="none" spc="0" normalizeH="0" baseline="0" noProof="0" dirty="0">
                <a:ln>
                  <a:noFill/>
                </a:ln>
                <a:uLnTx/>
                <a:uFillTx/>
                <a:latin typeface="Arial Narrow" panose="020B0606020202030204" pitchFamily="34" charset="0"/>
                <a:ea typeface="+mn-ea"/>
                <a:cs typeface="+mn-cs"/>
              </a:rPr>
              <a:t>Response after the announcement </a:t>
            </a:r>
          </a:p>
          <a:p>
            <a:pPr marL="0" marR="0" lvl="0" indent="0" algn="ctr" defTabSz="457200" rtl="0" eaLnBrk="1" fontAlgn="auto" latinLnBrk="0" hangingPunct="1">
              <a:lnSpc>
                <a:spcPct val="90000"/>
              </a:lnSpc>
              <a:spcBef>
                <a:spcPct val="0"/>
              </a:spcBef>
              <a:spcAft>
                <a:spcPts val="600"/>
              </a:spcAft>
              <a:buClrTx/>
              <a:buSzTx/>
              <a:buFontTx/>
              <a:buNone/>
              <a:tabLst/>
              <a:defRPr/>
            </a:pPr>
            <a:r>
              <a:rPr kumimoji="0" lang="en-US" sz="4800" b="0" i="1" u="none" strike="noStrike" kern="1200" cap="none" spc="0" normalizeH="0" baseline="0" noProof="0" dirty="0">
                <a:ln>
                  <a:noFill/>
                </a:ln>
                <a:uLnTx/>
                <a:uFillTx/>
                <a:latin typeface="Arial Narrow" panose="020B0606020202030204" pitchFamily="34" charset="0"/>
                <a:ea typeface="+mn-ea"/>
                <a:cs typeface="+mn-cs"/>
              </a:rPr>
              <a:t>of the gospel:</a:t>
            </a:r>
            <a:endParaRPr kumimoji="0" lang="en-US" sz="4800" b="0" i="0" u="none" strike="noStrike" kern="1200" cap="none" spc="0" normalizeH="0" baseline="0" noProof="0" dirty="0">
              <a:ln>
                <a:noFill/>
              </a:ln>
              <a:uLnTx/>
              <a:uFillTx/>
              <a:latin typeface="Arial Narrow" panose="020B0606020202030204" pitchFamily="34" charset="0"/>
              <a:ea typeface="+mn-ea"/>
              <a:cs typeface="+mn-cs"/>
            </a:endParaRPr>
          </a:p>
          <a:p>
            <a:pPr marL="0" marR="0" lvl="0" indent="0" algn="ctr" defTabSz="4572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uLnTx/>
                <a:uFillTx/>
                <a:latin typeface="Arial Narrow" panose="020B0606020202030204" pitchFamily="34" charset="0"/>
                <a:ea typeface="+mn-ea"/>
                <a:cs typeface="+mn-cs"/>
              </a:rPr>
              <a:t>Glory to you, </a:t>
            </a:r>
          </a:p>
          <a:p>
            <a:pPr marL="0" marR="0" lvl="0" indent="0" algn="ctr" defTabSz="4572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uLnTx/>
                <a:uFillTx/>
                <a:latin typeface="Arial Narrow" panose="020B0606020202030204" pitchFamily="34" charset="0"/>
                <a:ea typeface="+mn-ea"/>
                <a:cs typeface="+mn-cs"/>
              </a:rPr>
              <a:t>O Lord.</a:t>
            </a:r>
            <a:endParaRPr kumimoji="0" lang="en-US" sz="4800" b="0" i="0" u="none" strike="noStrike" kern="1200" cap="none" spc="0" normalizeH="0" baseline="0" noProof="0" dirty="0">
              <a:ln>
                <a:noFill/>
              </a:ln>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977674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473B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B60CD-0E5D-4E6A-83D6-610FB8108F84}"/>
              </a:ext>
            </a:extLst>
          </p:cNvPr>
          <p:cNvSpPr/>
          <p:nvPr/>
        </p:nvSpPr>
        <p:spPr>
          <a:xfrm>
            <a:off x="293614" y="447254"/>
            <a:ext cx="8556771" cy="5963492"/>
          </a:xfrm>
          <a:prstGeom prst="rect">
            <a:avLst/>
          </a:prstGeom>
          <a:solidFill>
            <a:schemeClr val="bg1"/>
          </a:solidFill>
        </p:spPr>
        <p:txBody>
          <a:bodyPr wrap="square">
            <a:spAutoFit/>
          </a:bodyPr>
          <a:lstStyle/>
          <a:p>
            <a:pPr marL="0" marR="0">
              <a:lnSpc>
                <a:spcPct val="115000"/>
              </a:lnSpc>
              <a:spcBef>
                <a:spcPts val="0"/>
              </a:spcBef>
              <a:spcAft>
                <a:spcPts val="0"/>
              </a:spcAft>
            </a:pP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16</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But to what will I compare this generation? It is like children sitting in the marketplaces and calling to one another,</a:t>
            </a:r>
            <a:br>
              <a:rPr lang="en-US" sz="4800" dirty="0">
                <a:effectLst/>
                <a:latin typeface="Arial Narrow" panose="020B0606020202030204" pitchFamily="34" charset="0"/>
                <a:ea typeface="Calibri" panose="020F0502020204030204" pitchFamily="34" charset="0"/>
                <a:cs typeface="Times New Roman" panose="02020603050405020304" pitchFamily="18" charset="0"/>
              </a:rPr>
            </a:b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17</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'We played the flute for you, and you did not dance; we wailed, and you did not mourn.'</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7339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B473B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B60CD-0E5D-4E6A-83D6-610FB8108F84}"/>
              </a:ext>
            </a:extLst>
          </p:cNvPr>
          <p:cNvSpPr/>
          <p:nvPr/>
        </p:nvSpPr>
        <p:spPr>
          <a:xfrm>
            <a:off x="293614" y="508424"/>
            <a:ext cx="8556771" cy="5841151"/>
          </a:xfrm>
          <a:prstGeom prst="rect">
            <a:avLst/>
          </a:prstGeom>
          <a:solidFill>
            <a:schemeClr val="bg1"/>
          </a:solidFill>
        </p:spPr>
        <p:txBody>
          <a:bodyPr wrap="square">
            <a:spAutoFit/>
          </a:bodyPr>
          <a:lstStyle/>
          <a:p>
            <a:pPr marL="0" marR="0">
              <a:lnSpc>
                <a:spcPct val="115000"/>
              </a:lnSpc>
              <a:spcBef>
                <a:spcPts val="0"/>
              </a:spcBef>
              <a:spcAft>
                <a:spcPts val="0"/>
              </a:spcAft>
            </a:pPr>
            <a:r>
              <a:rPr lang="en-US" sz="47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18</a:t>
            </a:r>
            <a:r>
              <a:rPr lang="en-US" sz="47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For John came neither eating nor drinking, and they say, 'He has a demon'; </a:t>
            </a:r>
            <a:r>
              <a:rPr lang="en-US" sz="47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19</a:t>
            </a:r>
            <a:r>
              <a:rPr lang="en-US" sz="47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the Son of Man came eating and drinking, and they say, 'Look, a glutton and a drunkard, a friend of tax collectors and sinners!' Yet wisdom is vindicated by her deeds."</a:t>
            </a:r>
            <a:endParaRPr lang="en-US" sz="47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1839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B473B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B60CD-0E5D-4E6A-83D6-610FB8108F84}"/>
              </a:ext>
            </a:extLst>
          </p:cNvPr>
          <p:cNvSpPr/>
          <p:nvPr/>
        </p:nvSpPr>
        <p:spPr>
          <a:xfrm>
            <a:off x="293614" y="447254"/>
            <a:ext cx="8556771" cy="5963492"/>
          </a:xfrm>
          <a:prstGeom prst="rect">
            <a:avLst/>
          </a:prstGeom>
          <a:solidFill>
            <a:schemeClr val="bg1"/>
          </a:solidFill>
        </p:spPr>
        <p:txBody>
          <a:bodyPr wrap="square">
            <a:spAutoFit/>
          </a:bodyPr>
          <a:lstStyle/>
          <a:p>
            <a:pPr marL="0" marR="0">
              <a:lnSpc>
                <a:spcPct val="115000"/>
              </a:lnSpc>
              <a:spcBef>
                <a:spcPts val="0"/>
              </a:spcBef>
              <a:spcAft>
                <a:spcPts val="0"/>
              </a:spcAft>
            </a:pP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25</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that time Jesus said, "I thank you, Father, Lord of heaven and earth, because you have hidden these things from the wise and the intelligent and have revealed them to infants; </a:t>
            </a: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26</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yes, Father, for such was your gracious will. </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1783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473B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B60CD-0E5D-4E6A-83D6-610FB8108F84}"/>
              </a:ext>
            </a:extLst>
          </p:cNvPr>
          <p:cNvSpPr/>
          <p:nvPr/>
        </p:nvSpPr>
        <p:spPr>
          <a:xfrm>
            <a:off x="293614" y="871985"/>
            <a:ext cx="8556771" cy="5114029"/>
          </a:xfrm>
          <a:prstGeom prst="rect">
            <a:avLst/>
          </a:prstGeom>
          <a:solidFill>
            <a:schemeClr val="bg1"/>
          </a:solidFill>
        </p:spPr>
        <p:txBody>
          <a:bodyPr wrap="square">
            <a:spAutoFit/>
          </a:bodyPr>
          <a:lstStyle/>
          <a:p>
            <a:pPr marL="0" marR="0">
              <a:lnSpc>
                <a:spcPct val="115000"/>
              </a:lnSpc>
              <a:spcBef>
                <a:spcPts val="0"/>
              </a:spcBef>
              <a:spcAft>
                <a:spcPts val="0"/>
              </a:spcAft>
            </a:pP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27</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All things have been handed over to me by my Father; and no one knows the Son except the Father, and no one knows the Father except the Son and anyone to whom the Son chooses to reveal him.</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9158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B473B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B60CD-0E5D-4E6A-83D6-610FB8108F84}"/>
              </a:ext>
            </a:extLst>
          </p:cNvPr>
          <p:cNvSpPr/>
          <p:nvPr/>
        </p:nvSpPr>
        <p:spPr>
          <a:xfrm>
            <a:off x="293614" y="447254"/>
            <a:ext cx="8556771" cy="5963492"/>
          </a:xfrm>
          <a:prstGeom prst="rect">
            <a:avLst/>
          </a:prstGeom>
          <a:solidFill>
            <a:schemeClr val="bg1"/>
          </a:solidFill>
        </p:spPr>
        <p:txBody>
          <a:bodyPr wrap="square">
            <a:spAutoFit/>
          </a:bodyPr>
          <a:lstStyle/>
          <a:p>
            <a:pPr marL="0" marR="0">
              <a:lnSpc>
                <a:spcPct val="115000"/>
              </a:lnSpc>
              <a:spcBef>
                <a:spcPts val="0"/>
              </a:spcBef>
              <a:spcAft>
                <a:spcPts val="0"/>
              </a:spcAft>
            </a:pP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28</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Come to me, all you that are weary and are carrying heavy burdens, and I will give you rest. </a:t>
            </a: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29</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Take my yoke upon you, and learn from me; for I am gentle and humble in heart, and you will find rest for your souls. </a:t>
            </a:r>
            <a:r>
              <a:rPr lang="en-US" sz="48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30</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For my yoke is easy, and my burden is light."</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384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827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F319E5-8B6F-4867-A4DA-F2BAE956858C}"/>
              </a:ext>
            </a:extLst>
          </p:cNvPr>
          <p:cNvSpPr/>
          <p:nvPr/>
        </p:nvSpPr>
        <p:spPr>
          <a:xfrm>
            <a:off x="302004" y="1721577"/>
            <a:ext cx="8539992" cy="3414846"/>
          </a:xfrm>
          <a:prstGeom prst="rect">
            <a:avLst/>
          </a:prstGeom>
        </p:spPr>
        <p:txBody>
          <a:bodyPr wrap="square">
            <a:spAutoFit/>
          </a:bodyPr>
          <a:lstStyle/>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1.	In the morning when I rise,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in the morning when I rise,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in the morning when I rise,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give me Jesus.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7071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B473B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663A7-F290-4806-A81B-FC247595220C}"/>
              </a:ext>
            </a:extLst>
          </p:cNvPr>
          <p:cNvSpPr/>
          <p:nvPr/>
        </p:nvSpPr>
        <p:spPr>
          <a:xfrm>
            <a:off x="310395" y="2644171"/>
            <a:ext cx="8523215" cy="1569660"/>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uLnTx/>
                <a:uFillTx/>
                <a:latin typeface="Arial Narrow" panose="020B0606020202030204" pitchFamily="34" charset="0"/>
                <a:ea typeface="+mn-ea"/>
                <a:cs typeface="+mn-cs"/>
              </a:rPr>
              <a:t>Response after the gospel reading:</a:t>
            </a:r>
            <a:endParaRPr kumimoji="0" lang="en-US" sz="4800" b="0" i="0" u="none" strike="noStrike" kern="1200" cap="none" spc="0" normalizeH="0" baseline="0" noProof="0" dirty="0">
              <a:ln>
                <a:noFill/>
              </a:ln>
              <a:uLnTx/>
              <a:uFillTx/>
              <a:latin typeface="Arial Narrow" panose="020B0606020202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uLnTx/>
                <a:uFillTx/>
                <a:latin typeface="Arial Narrow" panose="020B0606020202030204" pitchFamily="34" charset="0"/>
                <a:ea typeface="+mn-ea"/>
                <a:cs typeface="+mn-cs"/>
              </a:rPr>
              <a:t>Praise to you, O Christ.</a:t>
            </a:r>
            <a:endParaRPr kumimoji="0" lang="en-US" sz="4800" b="0" i="0" u="none" strike="noStrike" kern="1200" cap="none" spc="0" normalizeH="0" baseline="0" noProof="0" dirty="0">
              <a:ln>
                <a:noFill/>
              </a:ln>
              <a:uLnTx/>
              <a:uFillTx/>
              <a:latin typeface="Calibri" panose="020F0502020204030204"/>
              <a:ea typeface="+mn-ea"/>
              <a:cs typeface="+mn-cs"/>
            </a:endParaRPr>
          </a:p>
        </p:txBody>
      </p:sp>
    </p:spTree>
    <p:extLst>
      <p:ext uri="{BB962C8B-B14F-4D97-AF65-F5344CB8AC3E}">
        <p14:creationId xmlns:p14="http://schemas.microsoft.com/office/powerpoint/2010/main" val="879578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8" name="Group 5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7551" y="3985"/>
            <a:ext cx="7329573" cy="6858000"/>
            <a:chOff x="1303402" y="3985"/>
            <a:chExt cx="9772765" cy="6858000"/>
          </a:xfrm>
        </p:grpSpPr>
        <p:sp>
          <p:nvSpPr>
            <p:cNvPr id="59" name="Freeform: Shape 5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29158DE0-A8D2-412F-BC01-56FFAC9710C8}"/>
              </a:ext>
            </a:extLst>
          </p:cNvPr>
          <p:cNvSpPr txBox="1"/>
          <p:nvPr/>
        </p:nvSpPr>
        <p:spPr>
          <a:xfrm>
            <a:off x="2411796" y="1764407"/>
            <a:ext cx="4320635" cy="231031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500" b="1" i="0" u="none" strike="noStrike" kern="1200" cap="none" spc="0" normalizeH="0" baseline="0" noProof="0">
                <a:ln>
                  <a:noFill/>
                </a:ln>
                <a:solidFill>
                  <a:srgbClr val="44546A"/>
                </a:solidFill>
                <a:effectLst/>
                <a:uLnTx/>
                <a:uFillTx/>
                <a:latin typeface="Calibri Light" panose="020F0302020204030204"/>
                <a:ea typeface="+mn-ea"/>
                <a:cs typeface="+mn-cs"/>
              </a:rPr>
              <a:t>Kid’s Sermon:</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500" b="1" i="0" u="none" strike="noStrike" kern="1200" cap="none" spc="0" normalizeH="0" baseline="0" noProof="0">
              <a:ln>
                <a:noFill/>
              </a:ln>
              <a:solidFill>
                <a:srgbClr val="44546A"/>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500" b="1" i="0" u="none" strike="noStrike" kern="1200" cap="none" spc="0" normalizeH="0" baseline="0" noProof="0">
                <a:ln>
                  <a:noFill/>
                </a:ln>
                <a:solidFill>
                  <a:srgbClr val="44546A"/>
                </a:solidFill>
                <a:effectLst/>
                <a:uLnTx/>
                <a:uFillTx/>
                <a:latin typeface="Calibri Light" panose="020F0302020204030204"/>
                <a:ea typeface="+mn-ea"/>
                <a:cs typeface="+mn-cs"/>
              </a:rPr>
              <a:t>Angie Hinze</a:t>
            </a:r>
            <a:endParaRPr kumimoji="0" lang="en-US" sz="4500" b="0" i="0" u="none" strike="noStrike" kern="1200" cap="none" spc="0" normalizeH="0" baseline="0" noProof="0">
              <a:ln>
                <a:noFill/>
              </a:ln>
              <a:solidFill>
                <a:srgbClr val="44546A"/>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722504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FEDD6"/>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8CA318-28D3-41D5-959A-3E7BA3207467}"/>
              </a:ext>
            </a:extLst>
          </p:cNvPr>
          <p:cNvSpPr txBox="1"/>
          <p:nvPr/>
        </p:nvSpPr>
        <p:spPr>
          <a:xfrm>
            <a:off x="1810871" y="5141993"/>
            <a:ext cx="5522258" cy="1498872"/>
          </a:xfrm>
          <a:prstGeom prst="rect">
            <a:avLst/>
          </a:prstGeom>
          <a:solidFill>
            <a:srgbClr val="B2A593"/>
          </a:solidFill>
          <a:ln w="38100">
            <a:solidFill>
              <a:schemeClr val="tx1"/>
            </a:solidFill>
          </a:ln>
        </p:spPr>
        <p:txBody>
          <a:bodyPr wrap="square" rtlCol="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Sermon</a:t>
            </a:r>
          </a:p>
          <a:p>
            <a:pPr algn="ctr" defTabSz="914400">
              <a:lnSpc>
                <a:spcPct val="90000"/>
              </a:lnSpc>
              <a:spcBef>
                <a:spcPct val="0"/>
              </a:spcBef>
              <a:spcAft>
                <a:spcPts val="600"/>
              </a:spcAft>
            </a:pPr>
            <a:r>
              <a:rPr lang="en-US" sz="4800" b="1" kern="1200" dirty="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rPr>
              <a:t>PMA Maurine Roller</a:t>
            </a:r>
          </a:p>
        </p:txBody>
      </p:sp>
      <p:pic>
        <p:nvPicPr>
          <p:cNvPr id="1026" name="Picture 2" descr="If you Love Me... | May 14th, 2023 - YouTube">
            <a:extLst>
              <a:ext uri="{FF2B5EF4-FFF2-40B4-BE49-F238E27FC236}">
                <a16:creationId xmlns:a16="http://schemas.microsoft.com/office/drawing/2014/main" id="{AEFB7757-A369-962C-1B1F-0E3638F09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93955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ollow Me (Matthew 9:9-13) - YouTube">
            <a:extLst>
              <a:ext uri="{FF2B5EF4-FFF2-40B4-BE49-F238E27FC236}">
                <a16:creationId xmlns:a16="http://schemas.microsoft.com/office/drawing/2014/main" id="{1C50CE05-B85B-E7D5-AA6E-0BDC3A049D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965"/>
          <a:stretch/>
        </p:blipFill>
        <p:spPr bwMode="auto">
          <a:xfrm>
            <a:off x="0" y="0"/>
            <a:ext cx="9144000" cy="49395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e All Have a Choice&quot; ~ Matthew 11:16-19, 25-30 ~ July 9, 2017 ~ St.  Peter's UCC - YouTube">
            <a:extLst>
              <a:ext uri="{FF2B5EF4-FFF2-40B4-BE49-F238E27FC236}">
                <a16:creationId xmlns:a16="http://schemas.microsoft.com/office/drawing/2014/main" id="{5CA64B3C-89F6-09F5-36BA-8AEE10A0A4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65"/>
          <a:stretch/>
        </p:blipFill>
        <p:spPr bwMode="auto">
          <a:xfrm>
            <a:off x="0" y="0"/>
            <a:ext cx="9144000" cy="493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04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FED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6F889A-1156-48E4-8F29-63A86E90C481}"/>
              </a:ext>
            </a:extLst>
          </p:cNvPr>
          <p:cNvSpPr txBox="1"/>
          <p:nvPr/>
        </p:nvSpPr>
        <p:spPr>
          <a:xfrm>
            <a:off x="766354" y="2570560"/>
            <a:ext cx="7611292" cy="1716880"/>
          </a:xfrm>
          <a:prstGeom prst="rect">
            <a:avLst/>
          </a:prstGeom>
          <a:solidFill>
            <a:srgbClr val="B2A593"/>
          </a:solidFill>
          <a:ln w="38100">
            <a:solidFill>
              <a:schemeClr val="tx1"/>
            </a:solidFill>
          </a:ln>
        </p:spPr>
        <p:txBody>
          <a:bodyPr wrap="square" rtlCol="0">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Arial Narrow" panose="020B0606020202030204" pitchFamily="34" charset="0"/>
                <a:ea typeface="Calibri" panose="020F0502020204030204" pitchFamily="34" charset="0"/>
                <a:cs typeface="Times New Roman" panose="02020603050405020304" pitchFamily="18" charset="0"/>
              </a:rPr>
              <a:t>(Silence for </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Arial Narrow" panose="020B0606020202030204" pitchFamily="34" charset="0"/>
                <a:ea typeface="Calibri" panose="020F0502020204030204" pitchFamily="34" charset="0"/>
                <a:cs typeface="Times New Roman" panose="02020603050405020304" pitchFamily="18" charset="0"/>
              </a:rPr>
              <a:t>Reflection and Meditation.)</a:t>
            </a:r>
            <a:endParaRPr kumimoji="0" lang="en-US" sz="4800" b="0" i="0" u="none" strike="noStrike" kern="1200" cap="none" spc="0" normalizeH="0" baseline="0" noProof="0" dirty="0">
              <a:ln>
                <a:noFill/>
              </a:ln>
              <a:solidFill>
                <a:prstClr val="white"/>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0611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6A924E-9C3E-441F-A872-E8C279B63E56}"/>
              </a:ext>
            </a:extLst>
          </p:cNvPr>
          <p:cNvSpPr txBox="1"/>
          <p:nvPr/>
        </p:nvSpPr>
        <p:spPr>
          <a:xfrm>
            <a:off x="0" y="5651144"/>
            <a:ext cx="9144000" cy="7571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Calibri" panose="020F0502020204030204" pitchFamily="34" charset="0"/>
              </a:rPr>
              <a:t>☩</a:t>
            </a:r>
            <a:r>
              <a:rPr kumimoji="0" lang="en-US" altLang="en-US" sz="48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Calibri" panose="020F0502020204030204" pitchFamily="34" charset="0"/>
              </a:rPr>
              <a:t>WE RESPOND TO GOD’S WORD</a:t>
            </a: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Calibri" panose="020F0502020204030204" pitchFamily="34" charset="0"/>
              </a:rPr>
              <a:t>☩</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5122" name="Picture 2" descr="My Reflections...: Reflection for May 13, Monday: Fourth Week of Easter;  John 10:1-10">
            <a:extLst>
              <a:ext uri="{FF2B5EF4-FFF2-40B4-BE49-F238E27FC236}">
                <a16:creationId xmlns:a16="http://schemas.microsoft.com/office/drawing/2014/main" id="{A679BA68-1E09-1737-C683-6233BF6CC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89" y="121018"/>
            <a:ext cx="7580221" cy="541879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oly Spirit, Divine Helper «">
            <a:extLst>
              <a:ext uri="{FF2B5EF4-FFF2-40B4-BE49-F238E27FC236}">
                <a16:creationId xmlns:a16="http://schemas.microsoft.com/office/drawing/2014/main" id="{2544FABC-CDBE-51CE-D52F-BD6EEA559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5398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EEF6FF3-E144-625D-972A-26782E5DACE0}"/>
              </a:ext>
            </a:extLst>
          </p:cNvPr>
          <p:cNvSpPr/>
          <p:nvPr/>
        </p:nvSpPr>
        <p:spPr>
          <a:xfrm>
            <a:off x="80682" y="3361765"/>
            <a:ext cx="251012" cy="20618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CFA261-157A-655E-7963-8B15CDFE8040}"/>
              </a:ext>
            </a:extLst>
          </p:cNvPr>
          <p:cNvSpPr txBox="1"/>
          <p:nvPr/>
        </p:nvSpPr>
        <p:spPr>
          <a:xfrm>
            <a:off x="1255060" y="1120588"/>
            <a:ext cx="5997388" cy="1569660"/>
          </a:xfrm>
          <a:prstGeom prst="rect">
            <a:avLst/>
          </a:prstGeom>
          <a:noFill/>
        </p:spPr>
        <p:txBody>
          <a:bodyPr wrap="square" rtlCol="0">
            <a:spAutoFit/>
          </a:bodyPr>
          <a:lstStyle/>
          <a:p>
            <a:r>
              <a:rPr lang="en-US" sz="4800" dirty="0">
                <a:latin typeface="Aharoni" panose="02010803020104030203" pitchFamily="2" charset="-79"/>
                <a:cs typeface="Aharoni" panose="02010803020104030203" pitchFamily="2" charset="-79"/>
              </a:rPr>
              <a:t>BECAUSE OF OUR RELATIONSHIP</a:t>
            </a:r>
          </a:p>
        </p:txBody>
      </p:sp>
      <p:grpSp>
        <p:nvGrpSpPr>
          <p:cNvPr id="10" name="Group 9">
            <a:extLst>
              <a:ext uri="{FF2B5EF4-FFF2-40B4-BE49-F238E27FC236}">
                <a16:creationId xmlns:a16="http://schemas.microsoft.com/office/drawing/2014/main" id="{FAA70FA0-2C88-90E1-ED70-3E0CFF728D01}"/>
              </a:ext>
            </a:extLst>
          </p:cNvPr>
          <p:cNvGrpSpPr/>
          <p:nvPr/>
        </p:nvGrpSpPr>
        <p:grpSpPr>
          <a:xfrm>
            <a:off x="0" y="0"/>
            <a:ext cx="9144002" cy="5539810"/>
            <a:chOff x="0" y="0"/>
            <a:chExt cx="9144002" cy="5539810"/>
          </a:xfrm>
        </p:grpSpPr>
        <p:pic>
          <p:nvPicPr>
            <p:cNvPr id="5124" name="Picture 4" descr="Bright Color Explosion Wallpapers - Top Free Bright Color Explosion  Backgrounds - WallpaperAccess">
              <a:extLst>
                <a:ext uri="{FF2B5EF4-FFF2-40B4-BE49-F238E27FC236}">
                  <a16:creationId xmlns:a16="http://schemas.microsoft.com/office/drawing/2014/main" id="{32EDFBB9-DEE3-74BF-D570-4CAA74B40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802096" y="-1802096"/>
              <a:ext cx="5539810" cy="91440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87137B8-FF45-0018-6597-FFAFFDAC509B}"/>
                </a:ext>
              </a:extLst>
            </p:cNvPr>
            <p:cNvSpPr txBox="1"/>
            <p:nvPr/>
          </p:nvSpPr>
          <p:spPr>
            <a:xfrm>
              <a:off x="887505" y="1667488"/>
              <a:ext cx="7474606" cy="923330"/>
            </a:xfrm>
            <a:prstGeom prst="rect">
              <a:avLst/>
            </a:prstGeom>
            <a:noFill/>
          </p:spPr>
          <p:txBody>
            <a:bodyPr wrap="square" rtlCol="0">
              <a:spAutoFit/>
            </a:bodyPr>
            <a:lstStyle/>
            <a:p>
              <a:r>
                <a:rPr lang="en-US" sz="5400" dirty="0">
                  <a:solidFill>
                    <a:schemeClr val="bg1"/>
                  </a:solidFill>
                  <a:latin typeface="Bahnschrift Condensed" panose="020B0502040204020203" pitchFamily="34" charset="0"/>
                  <a:cs typeface="Aharoni" panose="02010803020104030203" pitchFamily="2" charset="-79"/>
                </a:rPr>
                <a:t>BECAUSE OF OUR RELATIONSHIP</a:t>
              </a:r>
            </a:p>
          </p:txBody>
        </p:sp>
        <p:sp>
          <p:nvSpPr>
            <p:cNvPr id="7" name="TextBox 6">
              <a:extLst>
                <a:ext uri="{FF2B5EF4-FFF2-40B4-BE49-F238E27FC236}">
                  <a16:creationId xmlns:a16="http://schemas.microsoft.com/office/drawing/2014/main" id="{97C8BDF5-D1E0-88C0-AB0D-A4C4ABE8CBD7}"/>
                </a:ext>
              </a:extLst>
            </p:cNvPr>
            <p:cNvSpPr txBox="1"/>
            <p:nvPr/>
          </p:nvSpPr>
          <p:spPr>
            <a:xfrm>
              <a:off x="3854823" y="2575428"/>
              <a:ext cx="4322949" cy="1323439"/>
            </a:xfrm>
            <a:prstGeom prst="rect">
              <a:avLst/>
            </a:prstGeom>
            <a:noFill/>
          </p:spPr>
          <p:txBody>
            <a:bodyPr wrap="square" rtlCol="0">
              <a:spAutoFit/>
            </a:bodyPr>
            <a:lstStyle/>
            <a:p>
              <a:r>
                <a:rPr lang="en-US" sz="8000" b="1" dirty="0">
                  <a:solidFill>
                    <a:schemeClr val="bg1"/>
                  </a:solidFill>
                  <a:latin typeface="Freestyle Script" panose="030804020302050B0404" pitchFamily="66" charset="0"/>
                </a:rPr>
                <a:t>WITH JESUS</a:t>
              </a:r>
            </a:p>
          </p:txBody>
        </p:sp>
        <p:sp>
          <p:nvSpPr>
            <p:cNvPr id="9" name="TextBox 8">
              <a:extLst>
                <a:ext uri="{FF2B5EF4-FFF2-40B4-BE49-F238E27FC236}">
                  <a16:creationId xmlns:a16="http://schemas.microsoft.com/office/drawing/2014/main" id="{0DDA62A4-1B5E-99EA-9477-38C57104EE38}"/>
                </a:ext>
              </a:extLst>
            </p:cNvPr>
            <p:cNvSpPr txBox="1"/>
            <p:nvPr/>
          </p:nvSpPr>
          <p:spPr>
            <a:xfrm>
              <a:off x="6329082" y="5054315"/>
              <a:ext cx="2734236" cy="369332"/>
            </a:xfrm>
            <a:prstGeom prst="rect">
              <a:avLst/>
            </a:prstGeom>
            <a:noFill/>
          </p:spPr>
          <p:txBody>
            <a:bodyPr wrap="square" rtlCol="0">
              <a:spAutoFit/>
            </a:bodyPr>
            <a:lstStyle/>
            <a:p>
              <a:r>
                <a:rPr lang="en-US" dirty="0">
                  <a:solidFill>
                    <a:schemeClr val="bg1"/>
                  </a:solidFill>
                </a:rPr>
                <a:t>Matthew  11:16-19, 25-30</a:t>
              </a:r>
            </a:p>
          </p:txBody>
        </p:sp>
      </p:grpSp>
    </p:spTree>
    <p:extLst>
      <p:ext uri="{BB962C8B-B14F-4D97-AF65-F5344CB8AC3E}">
        <p14:creationId xmlns:p14="http://schemas.microsoft.com/office/powerpoint/2010/main" val="16757388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2A78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DDF537-5D52-458C-ACF6-ABC244D281A6}"/>
              </a:ext>
            </a:extLst>
          </p:cNvPr>
          <p:cNvSpPr/>
          <p:nvPr/>
        </p:nvSpPr>
        <p:spPr>
          <a:xfrm>
            <a:off x="176168" y="3850143"/>
            <a:ext cx="8816829" cy="20928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Hymn of the Day:</a:t>
            </a:r>
          </a:p>
          <a:p>
            <a:pPr algn="ctr">
              <a:defRPr/>
            </a:pPr>
            <a:r>
              <a:rPr kumimoji="0" lang="en-US" altLang="en-US" sz="4400" b="1" i="0" u="none" strike="noStrike" kern="1200" cap="none" spc="0" normalizeH="0" baseline="0" noProof="0" dirty="0">
                <a:ln>
                  <a:noFill/>
                </a:ln>
                <a:effectLst>
                  <a:outerShdw blurRad="38100" dist="38100" dir="2700000" algn="tl">
                    <a:srgbClr val="000000">
                      <a:alpha val="43137"/>
                    </a:srgbClr>
                  </a:outerShdw>
                </a:effectLst>
                <a:uLnTx/>
                <a:uFillTx/>
                <a:latin typeface="Arial Narrow" panose="020B0606020202030204" pitchFamily="34" charset="0"/>
                <a:ea typeface="Calibri" panose="020F0502020204030204" pitchFamily="34" charset="0"/>
                <a:cs typeface="Times New Roman" panose="02020603050405020304" pitchFamily="18" charset="0"/>
              </a:rPr>
              <a:t>“Softly and Tenderly Jesus Is Calling”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Calibri" panose="020F0502020204030204" pitchFamily="34" charset="0"/>
                <a:cs typeface="Times New Roman" panose="02020603050405020304" pitchFamily="18" charset="0"/>
              </a:rPr>
              <a:t>ELW #608</a:t>
            </a:r>
          </a:p>
        </p:txBody>
      </p:sp>
      <p:sp>
        <p:nvSpPr>
          <p:cNvPr id="4" name="TextBox 3">
            <a:extLst>
              <a:ext uri="{FF2B5EF4-FFF2-40B4-BE49-F238E27FC236}">
                <a16:creationId xmlns:a16="http://schemas.microsoft.com/office/drawing/2014/main" id="{7DDEA36B-FE80-C6F6-3CE5-E9F0ECA2D5E3}"/>
              </a:ext>
            </a:extLst>
          </p:cNvPr>
          <p:cNvSpPr txBox="1"/>
          <p:nvPr/>
        </p:nvSpPr>
        <p:spPr>
          <a:xfrm>
            <a:off x="-1" y="5951531"/>
            <a:ext cx="9143997"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panose="020F0502020204030204" pitchFamily="34" charset="0"/>
                <a:ea typeface="Osaka"/>
                <a:cs typeface="Calibri" panose="020F0502020204030204" pitchFamily="34" charset="0"/>
              </a:rPr>
              <a:t>“</a:t>
            </a:r>
            <a:r>
              <a:rPr kumimoji="0" lang="en-US" sz="2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Softly and Tenderly Jesus Is Calling</a:t>
            </a:r>
            <a:r>
              <a:rPr kumimoji="0" lang="en-US" sz="2800" b="0" i="0" u="none" strike="noStrike" kern="1200" cap="none" spc="0" normalizeH="0" baseline="0" noProof="0" dirty="0">
                <a:ln>
                  <a:noFill/>
                </a:ln>
                <a:effectLst/>
                <a:uLnTx/>
                <a:uFillTx/>
                <a:latin typeface="Calibri" panose="020F0502020204030204" pitchFamily="34" charset="0"/>
                <a:ea typeface="Osaka"/>
                <a:cs typeface="Calibri" panose="020F0502020204030204" pitchFamily="34" charset="0"/>
              </a:rPr>
              <a:t>”  by Will L. Thompson </a:t>
            </a:r>
            <a:r>
              <a:rPr kumimoji="0" lang="en-US" sz="28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©Public Domain</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3" name="Picture 2" descr="The Lord Jesus, Who suddenly calls us home! - YouTube">
            <a:extLst>
              <a:ext uri="{FF2B5EF4-FFF2-40B4-BE49-F238E27FC236}">
                <a16:creationId xmlns:a16="http://schemas.microsoft.com/office/drawing/2014/main" id="{5EE3E811-E759-595E-D07A-11A831FF51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78" b="8300"/>
          <a:stretch/>
        </p:blipFill>
        <p:spPr bwMode="auto">
          <a:xfrm>
            <a:off x="1604453" y="90180"/>
            <a:ext cx="5960257" cy="375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349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2A78B"/>
        </a:solidFill>
        <a:effectLst/>
      </p:bgPr>
    </p:bg>
    <p:spTree>
      <p:nvGrpSpPr>
        <p:cNvPr id="1" name=""/>
        <p:cNvGrpSpPr/>
        <p:nvPr/>
      </p:nvGrpSpPr>
      <p:grpSpPr>
        <a:xfrm>
          <a:off x="0" y="0"/>
          <a:ext cx="0" cy="0"/>
          <a:chOff x="0" y="0"/>
          <a:chExt cx="0" cy="0"/>
        </a:xfrm>
      </p:grpSpPr>
      <p:sp>
        <p:nvSpPr>
          <p:cNvPr id="139266" name="TextBox 1">
            <a:extLst>
              <a:ext uri="{FF2B5EF4-FFF2-40B4-BE49-F238E27FC236}">
                <a16:creationId xmlns:a16="http://schemas.microsoft.com/office/drawing/2014/main" id="{05A196E1-0DBA-8589-792D-1ADE2CACF273}"/>
              </a:ext>
            </a:extLst>
          </p:cNvPr>
          <p:cNvSpPr txBox="1">
            <a:spLocks noChangeArrowheads="1"/>
          </p:cNvSpPr>
          <p:nvPr/>
        </p:nvSpPr>
        <p:spPr bwMode="auto">
          <a:xfrm>
            <a:off x="304800" y="1166813"/>
            <a:ext cx="8534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1. Softly and tenderly Jesus is calling,</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calling for you and for me.</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See, on the portals he's waiting and watching,</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watching for you and for me.</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transition spd="slow" advClick="0" advTm="10000"/>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2A78B"/>
        </a:solidFill>
        <a:effectLst/>
      </p:bgPr>
    </p:bg>
    <p:spTree>
      <p:nvGrpSpPr>
        <p:cNvPr id="1" name=""/>
        <p:cNvGrpSpPr/>
        <p:nvPr/>
      </p:nvGrpSpPr>
      <p:grpSpPr>
        <a:xfrm>
          <a:off x="0" y="0"/>
          <a:ext cx="0" cy="0"/>
          <a:chOff x="0" y="0"/>
          <a:chExt cx="0" cy="0"/>
        </a:xfrm>
      </p:grpSpPr>
      <p:sp>
        <p:nvSpPr>
          <p:cNvPr id="141314" name="TextBox 1">
            <a:extLst>
              <a:ext uri="{FF2B5EF4-FFF2-40B4-BE49-F238E27FC236}">
                <a16:creationId xmlns:a16="http://schemas.microsoft.com/office/drawing/2014/main" id="{558D29CA-984E-BC38-CC32-F20CA6D0A64E}"/>
              </a:ext>
            </a:extLst>
          </p:cNvPr>
          <p:cNvSpPr txBox="1">
            <a:spLocks noChangeArrowheads="1"/>
          </p:cNvSpPr>
          <p:nvPr/>
        </p:nvSpPr>
        <p:spPr bwMode="auto">
          <a:xfrm>
            <a:off x="304800" y="796925"/>
            <a:ext cx="85344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0" i="1"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Refrain</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"Come home, </a:t>
            </a:r>
            <a:r>
              <a:rPr kumimoji="0" lang="en-US" altLang="en-US" sz="4800" b="0" i="1"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(Come home,)</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come home! </a:t>
            </a:r>
            <a:r>
              <a:rPr kumimoji="0" lang="en-US" altLang="en-US" sz="4800" b="0" i="1"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(come home!)</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You who are weary, come home."</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Earnestly, tenderly, Jesus is calling,</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calling, "O sinner, come home!"</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transition spd="slow" advClick="0" advTm="10000"/>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2A78B"/>
        </a:solidFill>
        <a:effectLst/>
      </p:bgPr>
    </p:bg>
    <p:spTree>
      <p:nvGrpSpPr>
        <p:cNvPr id="1" name=""/>
        <p:cNvGrpSpPr/>
        <p:nvPr/>
      </p:nvGrpSpPr>
      <p:grpSpPr>
        <a:xfrm>
          <a:off x="0" y="0"/>
          <a:ext cx="0" cy="0"/>
          <a:chOff x="0" y="0"/>
          <a:chExt cx="0" cy="0"/>
        </a:xfrm>
      </p:grpSpPr>
      <p:sp>
        <p:nvSpPr>
          <p:cNvPr id="90116" name="TextBox 1">
            <a:extLst>
              <a:ext uri="{FF2B5EF4-FFF2-40B4-BE49-F238E27FC236}">
                <a16:creationId xmlns:a16="http://schemas.microsoft.com/office/drawing/2014/main" id="{825AA0C5-6FAB-7C77-314F-CBAE4BF44B0D}"/>
              </a:ext>
            </a:extLst>
          </p:cNvPr>
          <p:cNvSpPr txBox="1">
            <a:spLocks noChangeArrowheads="1"/>
          </p:cNvSpPr>
          <p:nvPr/>
        </p:nvSpPr>
        <p:spPr bwMode="auto">
          <a:xfrm>
            <a:off x="304800" y="1166813"/>
            <a:ext cx="8534400" cy="452437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2. Why should we tarry when Jesus is pleading,</a:t>
            </a:r>
            <a:endParaRPr kumimoji="0" 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pleading for you and for me?</a:t>
            </a:r>
            <a:endParaRPr kumimoji="0" 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Why should we linger and heed not his mercies,</a:t>
            </a:r>
            <a:endParaRPr kumimoji="0" 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mercies for you and for me?  </a:t>
            </a:r>
            <a:endParaRPr kumimoji="0" lang="en-US" sz="4800" b="0" i="0" u="none" strike="noStrike" kern="1200" cap="none" spc="0" normalizeH="0" baseline="0" noProof="0" dirty="0">
              <a:ln>
                <a:noFill/>
              </a:ln>
              <a:effectLst>
                <a:outerShdw blurRad="38100" dist="38100" dir="2700000" algn="tl">
                  <a:srgbClr val="000000">
                    <a:alpha val="43137"/>
                  </a:srgbClr>
                </a:outerShd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transition spd="slow" advClick="0" advTm="10000"/>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2A78B"/>
        </a:solidFill>
        <a:effectLst/>
      </p:bgPr>
    </p:bg>
    <p:spTree>
      <p:nvGrpSpPr>
        <p:cNvPr id="1" name=""/>
        <p:cNvGrpSpPr/>
        <p:nvPr/>
      </p:nvGrpSpPr>
      <p:grpSpPr>
        <a:xfrm>
          <a:off x="0" y="0"/>
          <a:ext cx="0" cy="0"/>
          <a:chOff x="0" y="0"/>
          <a:chExt cx="0" cy="0"/>
        </a:xfrm>
      </p:grpSpPr>
      <p:sp>
        <p:nvSpPr>
          <p:cNvPr id="145410" name="TextBox 1">
            <a:extLst>
              <a:ext uri="{FF2B5EF4-FFF2-40B4-BE49-F238E27FC236}">
                <a16:creationId xmlns:a16="http://schemas.microsoft.com/office/drawing/2014/main" id="{B56FE225-2360-F6E4-0FF7-804803707E6D}"/>
              </a:ext>
            </a:extLst>
          </p:cNvPr>
          <p:cNvSpPr txBox="1">
            <a:spLocks noChangeArrowheads="1"/>
          </p:cNvSpPr>
          <p:nvPr/>
        </p:nvSpPr>
        <p:spPr bwMode="auto">
          <a:xfrm>
            <a:off x="304800" y="796925"/>
            <a:ext cx="85344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0" i="1"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Refrain</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"Come home, </a:t>
            </a:r>
            <a:r>
              <a:rPr kumimoji="0" lang="en-US" altLang="en-US" sz="4800" b="0" i="1"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(Come home,)</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come home! </a:t>
            </a:r>
            <a:r>
              <a:rPr kumimoji="0" lang="en-US" altLang="en-US" sz="4800" b="0" i="1"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(come home!)</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You who are weary, come home."</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Earnestly, tenderly, Jesus is calling,</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calling, "O sinner, come home!"</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transition spd="slow" advClick="0" advTm="10000"/>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827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F319E5-8B6F-4867-A4DA-F2BAE956858C}"/>
              </a:ext>
            </a:extLst>
          </p:cNvPr>
          <p:cNvSpPr/>
          <p:nvPr/>
        </p:nvSpPr>
        <p:spPr>
          <a:xfrm>
            <a:off x="302004" y="1296845"/>
            <a:ext cx="8539992" cy="4264309"/>
          </a:xfrm>
          <a:prstGeom prst="rect">
            <a:avLst/>
          </a:prstGeom>
        </p:spPr>
        <p:txBody>
          <a:bodyPr wrap="square">
            <a:spAutoFit/>
          </a:bodyPr>
          <a:lstStyle/>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Refrain:</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Give me Jesus,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give me Jesus.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You may have all the rest,</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give me Jesus.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2132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2A78B"/>
        </a:solidFill>
        <a:effectLst/>
      </p:bgPr>
    </p:bg>
    <p:spTree>
      <p:nvGrpSpPr>
        <p:cNvPr id="1" name=""/>
        <p:cNvGrpSpPr/>
        <p:nvPr/>
      </p:nvGrpSpPr>
      <p:grpSpPr>
        <a:xfrm>
          <a:off x="0" y="0"/>
          <a:ext cx="0" cy="0"/>
          <a:chOff x="0" y="0"/>
          <a:chExt cx="0" cy="0"/>
        </a:xfrm>
      </p:grpSpPr>
      <p:sp>
        <p:nvSpPr>
          <p:cNvPr id="90116" name="TextBox 1">
            <a:extLst>
              <a:ext uri="{FF2B5EF4-FFF2-40B4-BE49-F238E27FC236}">
                <a16:creationId xmlns:a16="http://schemas.microsoft.com/office/drawing/2014/main" id="{A5E2FDED-520B-9166-B491-3B8D0B5C380D}"/>
              </a:ext>
            </a:extLst>
          </p:cNvPr>
          <p:cNvSpPr txBox="1">
            <a:spLocks noChangeArrowheads="1"/>
          </p:cNvSpPr>
          <p:nvPr/>
        </p:nvSpPr>
        <p:spPr bwMode="auto">
          <a:xfrm>
            <a:off x="304800" y="1166813"/>
            <a:ext cx="8534400" cy="452437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3. Oh, for the wonderful love he has promised,</a:t>
            </a:r>
            <a:endParaRPr kumimoji="0" 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promised for you and for me!</a:t>
            </a:r>
            <a:endParaRPr kumimoji="0" 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4800" b="1" i="0" u="none" strike="noStrike" kern="1200" cap="none" spc="-2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Though we have sinned, he has mercy and pardon,</a:t>
            </a:r>
            <a:endParaRPr kumimoji="0" 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rPr>
              <a:t>pardon for you and for me.</a:t>
            </a:r>
            <a:endParaRPr kumimoji="0" lang="en-US" sz="4800" b="0" i="0" u="none" strike="noStrike" kern="1200" cap="none" spc="0" normalizeH="0" baseline="0" noProof="0" dirty="0">
              <a:ln>
                <a:noFill/>
              </a:ln>
              <a:effectLst>
                <a:outerShdw blurRad="38100" dist="38100" dir="2700000" algn="tl">
                  <a:srgbClr val="000000">
                    <a:alpha val="43137"/>
                  </a:srgbClr>
                </a:outerShd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transition spd="slow" advClick="0" advTm="10000"/>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2A78B"/>
        </a:solidFill>
        <a:effectLst/>
      </p:bgPr>
    </p:bg>
    <p:spTree>
      <p:nvGrpSpPr>
        <p:cNvPr id="1" name=""/>
        <p:cNvGrpSpPr/>
        <p:nvPr/>
      </p:nvGrpSpPr>
      <p:grpSpPr>
        <a:xfrm>
          <a:off x="0" y="0"/>
          <a:ext cx="0" cy="0"/>
          <a:chOff x="0" y="0"/>
          <a:chExt cx="0" cy="0"/>
        </a:xfrm>
      </p:grpSpPr>
      <p:sp>
        <p:nvSpPr>
          <p:cNvPr id="149506" name="TextBox 1">
            <a:extLst>
              <a:ext uri="{FF2B5EF4-FFF2-40B4-BE49-F238E27FC236}">
                <a16:creationId xmlns:a16="http://schemas.microsoft.com/office/drawing/2014/main" id="{AF25B208-3DB1-9574-77CB-FCE2EEA9FBBF}"/>
              </a:ext>
            </a:extLst>
          </p:cNvPr>
          <p:cNvSpPr txBox="1">
            <a:spLocks noChangeArrowheads="1"/>
          </p:cNvSpPr>
          <p:nvPr/>
        </p:nvSpPr>
        <p:spPr bwMode="auto">
          <a:xfrm>
            <a:off x="304800" y="796925"/>
            <a:ext cx="85344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0" i="1"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Refrain</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"Come home, </a:t>
            </a:r>
            <a:r>
              <a:rPr kumimoji="0" lang="en-US" altLang="en-US" sz="4800" b="0" i="1"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(Come home,)</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come home! </a:t>
            </a:r>
            <a:r>
              <a:rPr kumimoji="0" lang="en-US" altLang="en-US" sz="4800" b="0" i="1"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(come home!)</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You who are weary, come home."</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Earnestly, tenderly, Jesus is calling,</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Arial Narrow" panose="020B0606020202030204" pitchFamily="34" charset="0"/>
                <a:ea typeface="MS Mincho" panose="02020609040205080304" pitchFamily="49" charset="-128"/>
                <a:cs typeface="Times New Roman" panose="02020603050405020304" pitchFamily="18" charset="0"/>
              </a:rPr>
              <a:t>calling, "O sinner, come home!"</a:t>
            </a:r>
            <a:endParaRPr kumimoji="0" lang="en-US" altLang="en-US" sz="48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transition spd="slow" advClick="0" advTm="10000"/>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3C21FC-7006-4630-87AA-E9AFDBD4C081}"/>
              </a:ext>
            </a:extLst>
          </p:cNvPr>
          <p:cNvSpPr/>
          <p:nvPr/>
        </p:nvSpPr>
        <p:spPr>
          <a:xfrm>
            <a:off x="276839" y="686712"/>
            <a:ext cx="8590327" cy="5484578"/>
          </a:xfrm>
          <a:prstGeom prst="rect">
            <a:avLst/>
          </a:prstGeom>
        </p:spPr>
        <p:txBody>
          <a:bodyPr wrap="square">
            <a:spAutoFit/>
          </a:bodyPr>
          <a:lstStyle/>
          <a:p>
            <a:pPr marL="0" marR="0" lvl="0" indent="0" algn="ctr" defTabSz="457200" rtl="0" eaLnBrk="1" fontAlgn="base" latinLnBrk="0" hangingPunct="0">
              <a:lnSpc>
                <a:spcPct val="115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sym typeface="Calibri" panose="020F0502020204030204" pitchFamily="34" charset="0"/>
              </a:rPr>
              <a:t>*Profession of Faith:</a:t>
            </a:r>
            <a:endParaRPr kumimoji="0" lang="en-US" alt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sym typeface="Calibri" panose="020F0502020204030204" pitchFamily="34" charset="0"/>
            </a:endParaRPr>
          </a:p>
          <a:p>
            <a:pPr marL="0" marR="0" lvl="0" indent="0" algn="ctr" defTabSz="457200" rtl="0" eaLnBrk="1" fontAlgn="base" latinLnBrk="0" hangingPunct="0">
              <a:lnSpc>
                <a:spcPct val="115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sym typeface="Calibri" panose="020F0502020204030204" pitchFamily="34" charset="0"/>
              </a:rPr>
              <a:t>The Apostles Creed </a:t>
            </a:r>
            <a:endParaRPr kumimoji="0" lang="en-US" alt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 </a:t>
            </a:r>
            <a:endParaRPr kumimoji="0" lang="en-US" alt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I believe in God,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the Father almighty,</a:t>
            </a:r>
            <a:endParaRPr kumimoji="0" lang="en-US" alt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creator of heaven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and earth.</a:t>
            </a:r>
            <a:endParaRPr kumimoji="0" lang="en-US" alt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val="1941234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E1A1AB-24E6-4316-999C-D483D29F7635}"/>
              </a:ext>
            </a:extLst>
          </p:cNvPr>
          <p:cNvSpPr/>
          <p:nvPr/>
        </p:nvSpPr>
        <p:spPr>
          <a:xfrm>
            <a:off x="314588" y="141386"/>
            <a:ext cx="8514824" cy="6555641"/>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700" b="1" i="0" u="none" strike="noStrike" kern="1200" cap="none" spc="-151" normalizeH="0" baseline="0" noProof="0" dirty="0">
                <a:ln>
                  <a:noFill/>
                </a:ln>
                <a:solidFill>
                  <a:prstClr val="black"/>
                </a:solidFill>
                <a:effectLst/>
                <a:uLnTx/>
                <a:uFillTx/>
                <a:latin typeface="Arial Narrow" panose="020B0606020202030204" pitchFamily="34" charset="0"/>
                <a:ea typeface="+mn-ea"/>
                <a:cs typeface="Calibri"/>
                <a:sym typeface="Calibri" panose="020F0502020204030204" pitchFamily="34" charset="0"/>
              </a:rPr>
              <a:t>I believe in Jesus Christ,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700" b="1" i="0" u="none" strike="noStrike" kern="1200" cap="none" spc="-151" normalizeH="0" baseline="0" noProof="0" dirty="0">
                <a:ln>
                  <a:noFill/>
                </a:ln>
                <a:solidFill>
                  <a:prstClr val="black"/>
                </a:solidFill>
                <a:effectLst/>
                <a:uLnTx/>
                <a:uFillTx/>
                <a:latin typeface="Arial Narrow" panose="020B0606020202030204" pitchFamily="34" charset="0"/>
                <a:ea typeface="+mn-ea"/>
                <a:cs typeface="Calibri"/>
                <a:sym typeface="Calibri" panose="020F0502020204030204" pitchFamily="34" charset="0"/>
              </a:rPr>
              <a:t>God's only Son, our Lord,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700" b="1" i="0" u="none" strike="noStrike" kern="1200" cap="none" spc="-151" normalizeH="0" baseline="0" noProof="0" dirty="0">
                <a:ln>
                  <a:noFill/>
                </a:ln>
                <a:solidFill>
                  <a:prstClr val="black"/>
                </a:solidFill>
                <a:effectLst/>
                <a:uLnTx/>
                <a:uFillTx/>
                <a:latin typeface="Arial Narrow" panose="020B0606020202030204" pitchFamily="34" charset="0"/>
                <a:ea typeface="+mn-ea"/>
                <a:cs typeface="Calibri"/>
                <a:sym typeface="Calibri" panose="020F0502020204030204" pitchFamily="34" charset="0"/>
              </a:rPr>
              <a:t>who was conceived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700" b="1" i="0" u="none" strike="noStrike" kern="1200" cap="none" spc="-151" normalizeH="0" baseline="0" noProof="0" dirty="0">
                <a:ln>
                  <a:noFill/>
                </a:ln>
                <a:solidFill>
                  <a:prstClr val="black"/>
                </a:solidFill>
                <a:effectLst/>
                <a:uLnTx/>
                <a:uFillTx/>
                <a:latin typeface="Arial Narrow" panose="020B0606020202030204" pitchFamily="34" charset="0"/>
                <a:ea typeface="+mn-ea"/>
                <a:cs typeface="Calibri"/>
                <a:sym typeface="Calibri" panose="020F0502020204030204" pitchFamily="34" charset="0"/>
              </a:rPr>
              <a:t>by the Holy Spirit,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700" b="1" i="0" u="none" strike="noStrike" kern="1200" cap="none" spc="-151" normalizeH="0" baseline="0" noProof="0" dirty="0">
                <a:ln>
                  <a:noFill/>
                </a:ln>
                <a:solidFill>
                  <a:prstClr val="black"/>
                </a:solidFill>
                <a:effectLst/>
                <a:uLnTx/>
                <a:uFillTx/>
                <a:latin typeface="Arial Narrow" panose="020B0606020202030204" pitchFamily="34" charset="0"/>
                <a:ea typeface="+mn-ea"/>
                <a:cs typeface="Calibri"/>
                <a:sym typeface="Calibri" panose="020F0502020204030204" pitchFamily="34" charset="0"/>
              </a:rPr>
              <a:t>born of the virgin Mary,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700" b="1" i="0" u="none" strike="noStrike" kern="1200" cap="none" spc="-151" normalizeH="0" baseline="0" noProof="0" dirty="0">
                <a:ln>
                  <a:noFill/>
                </a:ln>
                <a:solidFill>
                  <a:prstClr val="black"/>
                </a:solidFill>
                <a:effectLst/>
                <a:uLnTx/>
                <a:uFillTx/>
                <a:latin typeface="Arial Narrow" panose="020B0606020202030204" pitchFamily="34" charset="0"/>
                <a:ea typeface="+mn-ea"/>
                <a:cs typeface="Calibri"/>
                <a:sym typeface="Calibri" panose="020F0502020204030204" pitchFamily="34" charset="0"/>
              </a:rPr>
              <a:t>suffered under Pontius Pilate,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700" b="1" i="0" u="none" strike="noStrike" kern="1200" cap="none" spc="-151" normalizeH="0" baseline="0" noProof="0" dirty="0">
                <a:ln>
                  <a:noFill/>
                </a:ln>
                <a:solidFill>
                  <a:prstClr val="black"/>
                </a:solidFill>
                <a:effectLst/>
                <a:uLnTx/>
                <a:uFillTx/>
                <a:latin typeface="Arial Narrow" panose="020B0606020202030204" pitchFamily="34" charset="0"/>
                <a:ea typeface="+mn-ea"/>
                <a:cs typeface="Calibri"/>
                <a:sym typeface="Calibri" panose="020F0502020204030204" pitchFamily="34" charset="0"/>
              </a:rPr>
              <a:t>was crucified, died,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700" b="1" i="0" u="none" strike="noStrike" kern="1200" cap="none" spc="-151" normalizeH="0" baseline="0" noProof="0" dirty="0">
                <a:ln>
                  <a:noFill/>
                </a:ln>
                <a:solidFill>
                  <a:prstClr val="black"/>
                </a:solidFill>
                <a:effectLst/>
                <a:uLnTx/>
                <a:uFillTx/>
                <a:latin typeface="Arial Narrow" panose="020B0606020202030204" pitchFamily="34" charset="0"/>
                <a:ea typeface="+mn-ea"/>
                <a:cs typeface="Calibri"/>
                <a:sym typeface="Calibri" panose="020F0502020204030204" pitchFamily="34" charset="0"/>
              </a:rPr>
              <a:t>and was buried;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151" normalizeH="0" baseline="0" noProof="0" dirty="0">
                <a:ln>
                  <a:noFill/>
                </a:ln>
                <a:solidFill>
                  <a:prstClr val="black"/>
                </a:solidFill>
                <a:effectLst/>
                <a:uLnTx/>
                <a:uFillTx/>
                <a:latin typeface="Arial Narrow" panose="020B0606020202030204" pitchFamily="34" charset="0"/>
                <a:ea typeface="+mn-ea"/>
                <a:cs typeface="Calibri"/>
                <a:sym typeface="Calibri" panose="020F0502020204030204" pitchFamily="34" charset="0"/>
              </a:rPr>
              <a:t>he descended to the dead.</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val="3612129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4DF66F-43FD-4A2E-A84F-77B94D260B73}"/>
              </a:ext>
            </a:extLst>
          </p:cNvPr>
          <p:cNvSpPr/>
          <p:nvPr/>
        </p:nvSpPr>
        <p:spPr>
          <a:xfrm>
            <a:off x="360733" y="1170967"/>
            <a:ext cx="8422545" cy="4524315"/>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On the third day he rose again;</a:t>
            </a:r>
            <a:endParaRPr kumimoji="0" lang="en-US" alt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	he ascended into heaven,</a:t>
            </a:r>
            <a:endParaRPr kumimoji="0" lang="en-US" alt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	he is seated at the right hand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of the Father,</a:t>
            </a:r>
            <a:endParaRPr kumimoji="0" lang="en-US" alt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and he will come to judge the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living and the dead.</a:t>
            </a:r>
            <a:endParaRPr kumimoji="0" lang="en-US" alt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val="25788646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3B9EBD-9954-4E2A-B1B8-4256F573D021}"/>
              </a:ext>
            </a:extLst>
          </p:cNvPr>
          <p:cNvSpPr/>
          <p:nvPr/>
        </p:nvSpPr>
        <p:spPr>
          <a:xfrm>
            <a:off x="297813" y="797515"/>
            <a:ext cx="8548381" cy="5262979"/>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I believe in the Holy Spirit,</a:t>
            </a:r>
            <a:endParaRPr kumimoji="0" lang="en-US" alt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the holy catholic church,</a:t>
            </a:r>
            <a:endParaRPr kumimoji="0" lang="en-US" alt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the communion of saints,</a:t>
            </a:r>
            <a:endParaRPr kumimoji="0" lang="en-US" alt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the forgiveness of sins,</a:t>
            </a:r>
            <a:endParaRPr kumimoji="0" lang="en-US" alt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the resurrection of the body,</a:t>
            </a:r>
            <a:endParaRPr kumimoji="0" lang="en-US" alt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and the life everlasting.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Amen</a:t>
            </a:r>
            <a:r>
              <a:rPr kumimoji="0" lang="en-US" alt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a:t>
            </a:r>
          </a:p>
        </p:txBody>
      </p:sp>
    </p:spTree>
    <p:extLst>
      <p:ext uri="{BB962C8B-B14F-4D97-AF65-F5344CB8AC3E}">
        <p14:creationId xmlns:p14="http://schemas.microsoft.com/office/powerpoint/2010/main" val="40546503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B161B-59AE-4AB6-9751-15E1F0632C3C}"/>
              </a:ext>
            </a:extLst>
          </p:cNvPr>
          <p:cNvSpPr/>
          <p:nvPr/>
        </p:nvSpPr>
        <p:spPr>
          <a:xfrm>
            <a:off x="297809" y="305068"/>
            <a:ext cx="8548381" cy="624786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*Prayers of the Church: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Each petition ends with:</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r>
              <a:rPr kumimoji="0" lang="en-US" sz="4800" b="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Times New Roman" panose="02020603050405020304" pitchFamily="18" charset="0"/>
              </a:rPr>
              <a:t>Hear us, O </a:t>
            </a:r>
            <a:r>
              <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God, … </a:t>
            </a: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your mercy 			is great.</a:t>
            </a:r>
            <a:endPar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The prayers conclude: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      ….in the name of Jesus Christ 				our Savior.  </a:t>
            </a: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Amen.</a:t>
            </a:r>
            <a:r>
              <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2544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4EEEC8-412A-4336-8E0A-A430EFA36BEF}"/>
              </a:ext>
            </a:extLst>
          </p:cNvPr>
          <p:cNvSpPr/>
          <p:nvPr/>
        </p:nvSpPr>
        <p:spPr>
          <a:xfrm>
            <a:off x="306202" y="1536175"/>
            <a:ext cx="8531603" cy="3785652"/>
          </a:xfrm>
          <a:prstGeom prst="rect">
            <a:avLst/>
          </a:prstGeom>
        </p:spPr>
        <p:txBody>
          <a:bodyPr wrap="square">
            <a:spAutoFit/>
          </a:bodyPr>
          <a:lstStyle/>
          <a:p>
            <a:pPr algn="ctr"/>
            <a:r>
              <a:rPr lang="en-US" sz="4800" b="1" dirty="0">
                <a:latin typeface="Arial Narrow" panose="020B0606020202030204" pitchFamily="34" charset="0"/>
              </a:rPr>
              <a:t>*Sharing of the Peace </a:t>
            </a:r>
            <a:endParaRPr lang="en-US" sz="4800" dirty="0">
              <a:latin typeface="Arial Narrow" panose="020B0606020202030204" pitchFamily="34" charset="0"/>
            </a:endParaRPr>
          </a:p>
          <a:p>
            <a:pPr algn="ctr"/>
            <a:r>
              <a:rPr lang="en-US" sz="4800" dirty="0">
                <a:latin typeface="Arial Narrow" panose="020B0606020202030204" pitchFamily="34" charset="0"/>
              </a:rPr>
              <a:t> </a:t>
            </a:r>
          </a:p>
          <a:p>
            <a:pPr algn="ctr"/>
            <a:r>
              <a:rPr lang="en-US" sz="4800" dirty="0">
                <a:latin typeface="Arial Narrow" panose="020B0606020202030204" pitchFamily="34" charset="0"/>
              </a:rPr>
              <a:t>The peace of the Lord be with you always.</a:t>
            </a:r>
          </a:p>
          <a:p>
            <a:pPr algn="ctr"/>
            <a:r>
              <a:rPr lang="en-US" sz="4800" b="1" dirty="0">
                <a:latin typeface="Arial Narrow" panose="020B0606020202030204" pitchFamily="34" charset="0"/>
              </a:rPr>
              <a:t>And also with you. </a:t>
            </a:r>
            <a:endParaRPr lang="en-US" sz="4800" dirty="0">
              <a:latin typeface="Arial Narrow" panose="020B0606020202030204" pitchFamily="34" charset="0"/>
            </a:endParaRPr>
          </a:p>
        </p:txBody>
      </p:sp>
    </p:spTree>
    <p:extLst>
      <p:ext uri="{BB962C8B-B14F-4D97-AF65-F5344CB8AC3E}">
        <p14:creationId xmlns:p14="http://schemas.microsoft.com/office/powerpoint/2010/main" val="20419358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BA4AFB-6066-1A42-4E4F-3BD16C60AD5D}"/>
              </a:ext>
            </a:extLst>
          </p:cNvPr>
          <p:cNvSpPr txBox="1"/>
          <p:nvPr/>
        </p:nvSpPr>
        <p:spPr>
          <a:xfrm>
            <a:off x="2568388" y="2767280"/>
            <a:ext cx="4007224" cy="132343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Offering</a:t>
            </a:r>
            <a:endPar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8404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2EC00E-331F-4464-A144-99BD91027F22}"/>
              </a:ext>
            </a:extLst>
          </p:cNvPr>
          <p:cNvSpPr/>
          <p:nvPr/>
        </p:nvSpPr>
        <p:spPr>
          <a:xfrm>
            <a:off x="306198" y="1352245"/>
            <a:ext cx="8531603" cy="415350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*Offertory Prayer</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God of field and forest, sea and sky,</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you are the giver of all good things.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761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827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F319E5-8B6F-4867-A4DA-F2BAE956858C}"/>
              </a:ext>
            </a:extLst>
          </p:cNvPr>
          <p:cNvSpPr/>
          <p:nvPr/>
        </p:nvSpPr>
        <p:spPr>
          <a:xfrm>
            <a:off x="302004" y="1721577"/>
            <a:ext cx="8539992" cy="3414846"/>
          </a:xfrm>
          <a:prstGeom prst="rect">
            <a:avLst/>
          </a:prstGeom>
        </p:spPr>
        <p:txBody>
          <a:bodyPr wrap="square">
            <a:spAutoFit/>
          </a:bodyPr>
          <a:lstStyle/>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3.	Just about the break of day,</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just about the break of day,</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just about the break of day,</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give me Jesus.</a:t>
            </a:r>
            <a:r>
              <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  </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45739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2EC00E-331F-4464-A144-99BD91027F22}"/>
              </a:ext>
            </a:extLst>
          </p:cNvPr>
          <p:cNvSpPr/>
          <p:nvPr/>
        </p:nvSpPr>
        <p:spPr>
          <a:xfrm>
            <a:off x="306198" y="872114"/>
            <a:ext cx="8531603" cy="5113772"/>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Sustain us with these gifts of your creation, and multiply your graciousness in us, that the world may be fed with your love, through Jesus Christ, our Savior and Lord. Amen.</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95141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2EC00E-331F-4464-A144-99BD91027F22}"/>
              </a:ext>
            </a:extLst>
          </p:cNvPr>
          <p:cNvSpPr/>
          <p:nvPr/>
        </p:nvSpPr>
        <p:spPr>
          <a:xfrm>
            <a:off x="306198" y="1905506"/>
            <a:ext cx="8531603" cy="3046988"/>
          </a:xfrm>
          <a:prstGeom prst="rect">
            <a:avLst/>
          </a:prstGeom>
        </p:spPr>
        <p:txBody>
          <a:bodyPr wrap="square">
            <a:spAutoFit/>
          </a:bodyPr>
          <a:lstStyle/>
          <a:p>
            <a:pPr marL="0" marR="0" algn="ctr">
              <a:spcBef>
                <a:spcPts val="0"/>
              </a:spcBef>
              <a:spcAft>
                <a:spcPts val="0"/>
              </a:spcAft>
            </a:pPr>
            <a:r>
              <a:rPr lang="en-US" sz="4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*Thanksgiving for the Word                                                                         ELW </a:t>
            </a:r>
            <a:r>
              <a:rPr lang="en-US" sz="4800" b="1"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pg</a:t>
            </a:r>
            <a:r>
              <a:rPr lang="en-US" sz="4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220</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Let us pray.</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39628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2EC00E-331F-4464-A144-99BD91027F22}"/>
              </a:ext>
            </a:extLst>
          </p:cNvPr>
          <p:cNvSpPr/>
          <p:nvPr/>
        </p:nvSpPr>
        <p:spPr>
          <a:xfrm>
            <a:off x="306198" y="797510"/>
            <a:ext cx="8531603" cy="5262979"/>
          </a:xfrm>
          <a:prstGeom prst="rect">
            <a:avLst/>
          </a:prstGeom>
        </p:spPr>
        <p:txBody>
          <a:bodyPr wrap="square">
            <a:spAutoFit/>
          </a:bodyPr>
          <a:lstStyle/>
          <a:p>
            <a:pPr marL="0" marR="0" algn="ctr">
              <a:spcBef>
                <a:spcPts val="0"/>
              </a:spcBef>
              <a:spcAft>
                <a:spcPts val="0"/>
              </a:spcAft>
            </a:pP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Praise and thanks to you, holy God, for by your Word you made all things: you spoke light into darkness, called forth beauty from chaos, and brought life into being. For your Word of life, O God, </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we give you thanks and praise.</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4017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2EC00E-331F-4464-A144-99BD91027F22}"/>
              </a:ext>
            </a:extLst>
          </p:cNvPr>
          <p:cNvSpPr/>
          <p:nvPr/>
        </p:nvSpPr>
        <p:spPr>
          <a:xfrm>
            <a:off x="306198" y="797510"/>
            <a:ext cx="8531603" cy="5262979"/>
          </a:xfrm>
          <a:prstGeom prst="rect">
            <a:avLst/>
          </a:prstGeom>
        </p:spPr>
        <p:txBody>
          <a:bodyPr wrap="square">
            <a:spAutoFit/>
          </a:bodyPr>
          <a:lstStyle/>
          <a:p>
            <a:pPr marL="0" marR="0" algn="ctr">
              <a:spcBef>
                <a:spcPts val="0"/>
              </a:spcBef>
              <a:spcAft>
                <a:spcPts val="0"/>
              </a:spcAft>
            </a:pP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By your Word you called your people Israel to tell of your wonderful gifts: freedom from captivity, water on the desert journey, a pathway home from exile, wisdom for life with you. For your Word of life, O God, </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we give you thanks and praise.</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57051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2EC00E-331F-4464-A144-99BD91027F22}"/>
              </a:ext>
            </a:extLst>
          </p:cNvPr>
          <p:cNvSpPr/>
          <p:nvPr/>
        </p:nvSpPr>
        <p:spPr>
          <a:xfrm>
            <a:off x="306198" y="797510"/>
            <a:ext cx="8531603" cy="5262979"/>
          </a:xfrm>
          <a:prstGeom prst="rect">
            <a:avLst/>
          </a:prstGeom>
        </p:spPr>
        <p:txBody>
          <a:bodyPr wrap="square">
            <a:spAutoFit/>
          </a:bodyPr>
          <a:lstStyle/>
          <a:p>
            <a:pPr marL="0" marR="0" algn="ctr">
              <a:spcBef>
                <a:spcPts val="0"/>
              </a:spcBef>
              <a:spcAft>
                <a:spcPts val="0"/>
              </a:spcAft>
            </a:pP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Through Jesus, your Word made flesh, you speak to us and call us to witness: forgiveness through the cross, life to those </a:t>
            </a:r>
            <a:r>
              <a:rPr lang="en-US" sz="48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emtombed</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by death, the way of your self-giving love. For your Word of life, O God,</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we give you thanks and praise.</a:t>
            </a: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51640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2EC00E-331F-4464-A144-99BD91027F22}"/>
              </a:ext>
            </a:extLst>
          </p:cNvPr>
          <p:cNvSpPr/>
          <p:nvPr/>
        </p:nvSpPr>
        <p:spPr>
          <a:xfrm>
            <a:off x="306198" y="1536174"/>
            <a:ext cx="8531603" cy="3785652"/>
          </a:xfrm>
          <a:prstGeom prst="rect">
            <a:avLst/>
          </a:prstGeom>
        </p:spPr>
        <p:txBody>
          <a:bodyPr wrap="square">
            <a:spAutoFit/>
          </a:bodyPr>
          <a:lstStyle/>
          <a:p>
            <a:pPr marL="0" marR="0" algn="ctr">
              <a:spcBef>
                <a:spcPts val="0"/>
              </a:spcBef>
              <a:spcAft>
                <a:spcPts val="0"/>
              </a:spcAft>
            </a:pP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Send your spirit of truth, O God; rekindle your gifts within us: renew our faith, increase our hope, and deepen our love, for the sake of a world in need. </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1933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2EC00E-331F-4464-A144-99BD91027F22}"/>
              </a:ext>
            </a:extLst>
          </p:cNvPr>
          <p:cNvSpPr/>
          <p:nvPr/>
        </p:nvSpPr>
        <p:spPr>
          <a:xfrm>
            <a:off x="306198" y="1166842"/>
            <a:ext cx="8531603" cy="4524315"/>
          </a:xfrm>
          <a:prstGeom prst="rect">
            <a:avLst/>
          </a:prstGeom>
        </p:spPr>
        <p:txBody>
          <a:bodyPr wrap="square">
            <a:spAutoFit/>
          </a:bodyPr>
          <a:lstStyle/>
          <a:p>
            <a:pPr marL="0" marR="0" algn="ctr">
              <a:spcBef>
                <a:spcPts val="0"/>
              </a:spcBef>
              <a:spcAft>
                <a:spcPts val="0"/>
              </a:spcAft>
            </a:pP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Faithful to your Word, O God, draw near to all who call on you; through Jesus Christ, our Savior and Lord, to whom, with you and the Holy Spirit, be honor and glory forever.</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Amen.</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7402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9DDF33-1E2F-4798-8B0A-C73278D2F88A}"/>
              </a:ext>
            </a:extLst>
          </p:cNvPr>
          <p:cNvSpPr/>
          <p:nvPr/>
        </p:nvSpPr>
        <p:spPr>
          <a:xfrm>
            <a:off x="167780" y="797515"/>
            <a:ext cx="8808440" cy="5262979"/>
          </a:xfrm>
          <a:prstGeom prst="rect">
            <a:avLst/>
          </a:prstGeom>
        </p:spPr>
        <p:txBody>
          <a:bodyPr wrap="square">
            <a:spAutoFit/>
          </a:bodyPr>
          <a:lstStyle/>
          <a:p>
            <a:pPr lvl="0" algn="ctr">
              <a:defRPr/>
            </a:pPr>
            <a:r>
              <a:rPr lang="en-US" sz="48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The Lord’s Prayer</a:t>
            </a:r>
            <a:endParaRPr lang="en-US" sz="48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lvl="0" algn="ctr">
              <a:defRPr/>
            </a:pPr>
            <a:r>
              <a:rPr lang="en-US" sz="48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a:t>
            </a:r>
          </a:p>
          <a:p>
            <a:pPr lvl="0" algn="ctr">
              <a:defRPr/>
            </a:pPr>
            <a:r>
              <a:rPr lang="en-US" sz="48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a:t>
            </a:r>
            <a:r>
              <a:rPr lang="en-US" sz="4800" b="1" kern="0" spc="-151" dirty="0">
                <a:solidFill>
                  <a:prstClr val="black"/>
                </a:solidFill>
                <a:latin typeface="Arial Narrow" pitchFamily="34" charset="0"/>
                <a:cs typeface="Arial"/>
              </a:rPr>
              <a:t>Our Father, who art in heaven, </a:t>
            </a:r>
          </a:p>
          <a:p>
            <a:pPr lvl="0" algn="ctr">
              <a:defRPr/>
            </a:pPr>
            <a:r>
              <a:rPr lang="en-US" sz="4800" b="1" kern="0" spc="-151" dirty="0">
                <a:solidFill>
                  <a:prstClr val="black"/>
                </a:solidFill>
                <a:latin typeface="Arial Narrow" pitchFamily="34" charset="0"/>
                <a:cs typeface="Arial"/>
              </a:rPr>
              <a:t>hallowed be thy name,</a:t>
            </a:r>
          </a:p>
          <a:p>
            <a:pPr lvl="0" algn="ctr">
              <a:defRPr/>
            </a:pPr>
            <a:r>
              <a:rPr lang="en-US" sz="4800" b="1" kern="0" spc="-151" dirty="0">
                <a:solidFill>
                  <a:prstClr val="black"/>
                </a:solidFill>
                <a:latin typeface="Arial Narrow" pitchFamily="34" charset="0"/>
                <a:cs typeface="Arial"/>
              </a:rPr>
              <a:t>thy kingdom come,</a:t>
            </a:r>
          </a:p>
          <a:p>
            <a:pPr lvl="0" algn="ctr">
              <a:defRPr/>
            </a:pPr>
            <a:r>
              <a:rPr lang="en-US" sz="4800" b="1" kern="0" spc="-151" dirty="0">
                <a:solidFill>
                  <a:prstClr val="black"/>
                </a:solidFill>
                <a:latin typeface="Arial Narrow" pitchFamily="34" charset="0"/>
                <a:cs typeface="Arial"/>
              </a:rPr>
              <a:t>thy will be done,</a:t>
            </a:r>
          </a:p>
          <a:p>
            <a:pPr lvl="0" algn="ctr">
              <a:defRPr/>
            </a:pPr>
            <a:r>
              <a:rPr lang="en-US" sz="4800" b="1" kern="0" spc="-151" dirty="0">
                <a:solidFill>
                  <a:prstClr val="black"/>
                </a:solidFill>
                <a:latin typeface="Arial Narrow" pitchFamily="34" charset="0"/>
                <a:cs typeface="Arial"/>
              </a:rPr>
              <a:t>on earth as it is in heaven.</a:t>
            </a:r>
            <a:endParaRPr lang="en-US" sz="48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61945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C9BDBF-BFBE-4936-9D8D-7E04749DDBEF}"/>
              </a:ext>
            </a:extLst>
          </p:cNvPr>
          <p:cNvSpPr/>
          <p:nvPr/>
        </p:nvSpPr>
        <p:spPr>
          <a:xfrm>
            <a:off x="901822" y="1536174"/>
            <a:ext cx="7340367" cy="3785652"/>
          </a:xfrm>
          <a:prstGeom prst="rect">
            <a:avLst/>
          </a:prstGeom>
        </p:spPr>
        <p:txBody>
          <a:bodyPr wrap="square">
            <a:spAutoFit/>
          </a:bodyPr>
          <a:lstStyle/>
          <a:p>
            <a:pPr lvl="0" algn="ctr">
              <a:defRPr/>
            </a:pPr>
            <a:r>
              <a:rPr lang="en-US" sz="4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800" b="1" kern="0" spc="-151" dirty="0">
                <a:solidFill>
                  <a:prstClr val="black"/>
                </a:solidFill>
                <a:latin typeface="Arial Narrow" pitchFamily="34" charset="0"/>
                <a:cs typeface="Arial"/>
              </a:rPr>
              <a:t>Give us this day </a:t>
            </a:r>
          </a:p>
          <a:p>
            <a:pPr lvl="0" algn="ctr">
              <a:defRPr/>
            </a:pPr>
            <a:r>
              <a:rPr lang="en-US" sz="4800" b="1" kern="0" spc="-151" dirty="0">
                <a:solidFill>
                  <a:prstClr val="black"/>
                </a:solidFill>
                <a:latin typeface="Arial Narrow" pitchFamily="34" charset="0"/>
                <a:cs typeface="Arial"/>
              </a:rPr>
              <a:t>our daily bread; </a:t>
            </a:r>
          </a:p>
          <a:p>
            <a:pPr lvl="0" algn="ctr">
              <a:defRPr/>
            </a:pPr>
            <a:r>
              <a:rPr lang="en-US" sz="4800" b="1" kern="0" spc="-151" dirty="0">
                <a:solidFill>
                  <a:prstClr val="black"/>
                </a:solidFill>
                <a:latin typeface="Arial Narrow" pitchFamily="34" charset="0"/>
                <a:cs typeface="Arial"/>
              </a:rPr>
              <a:t>and forgive us our trespasses, </a:t>
            </a:r>
          </a:p>
          <a:p>
            <a:pPr lvl="0" algn="ctr">
              <a:defRPr/>
            </a:pPr>
            <a:r>
              <a:rPr lang="en-US" sz="4800" b="1" kern="0" spc="-151" dirty="0">
                <a:solidFill>
                  <a:prstClr val="black"/>
                </a:solidFill>
                <a:latin typeface="Arial Narrow" pitchFamily="34" charset="0"/>
                <a:cs typeface="Arial"/>
              </a:rPr>
              <a:t>as we forgive those </a:t>
            </a:r>
          </a:p>
          <a:p>
            <a:pPr lvl="0" algn="ctr">
              <a:defRPr/>
            </a:pPr>
            <a:r>
              <a:rPr lang="en-US" sz="4800" b="1" kern="0" spc="-151" dirty="0">
                <a:solidFill>
                  <a:prstClr val="black"/>
                </a:solidFill>
                <a:latin typeface="Arial Narrow" pitchFamily="34" charset="0"/>
                <a:cs typeface="Arial"/>
              </a:rPr>
              <a:t>who trespass against us;</a:t>
            </a:r>
          </a:p>
        </p:txBody>
      </p:sp>
    </p:spTree>
    <p:extLst>
      <p:ext uri="{BB962C8B-B14F-4D97-AF65-F5344CB8AC3E}">
        <p14:creationId xmlns:p14="http://schemas.microsoft.com/office/powerpoint/2010/main" val="30153851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C9BDBF-BFBE-4936-9D8D-7E04749DDBEF}"/>
              </a:ext>
            </a:extLst>
          </p:cNvPr>
          <p:cNvSpPr/>
          <p:nvPr/>
        </p:nvSpPr>
        <p:spPr>
          <a:xfrm>
            <a:off x="901816" y="1536174"/>
            <a:ext cx="7340367"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kumimoji="0" lang="en-US" sz="4800" b="1" i="0" u="none" strike="noStrike" kern="0" cap="none" spc="-151" normalizeH="0" baseline="0" noProof="0" dirty="0">
                <a:ln>
                  <a:noFill/>
                </a:ln>
                <a:solidFill>
                  <a:prstClr val="black"/>
                </a:solidFill>
                <a:effectLst/>
                <a:uLnTx/>
                <a:uFillTx/>
                <a:latin typeface="Arial Narrow" pitchFamily="34" charset="0"/>
                <a:ea typeface="Calibri" panose="020F0502020204030204" pitchFamily="34" charset="0"/>
                <a:cs typeface="Arial"/>
              </a:rPr>
              <a:t>a</a:t>
            </a:r>
            <a:r>
              <a:rPr kumimoji="0" lang="en-US" sz="4800" b="1" i="0" u="none" strike="noStrike" kern="0" cap="none" spc="-151" normalizeH="0" baseline="0" noProof="0" dirty="0">
                <a:ln>
                  <a:noFill/>
                </a:ln>
                <a:solidFill>
                  <a:prstClr val="black"/>
                </a:solidFill>
                <a:effectLst/>
                <a:uLnTx/>
                <a:uFillTx/>
                <a:latin typeface="Arial Narrow" pitchFamily="34" charset="0"/>
                <a:ea typeface="+mn-ea"/>
                <a:cs typeface="Arial"/>
              </a:rPr>
              <a:t>nd lead us not into temptation,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151" normalizeH="0" baseline="0" noProof="0" dirty="0">
                <a:ln>
                  <a:noFill/>
                </a:ln>
                <a:solidFill>
                  <a:prstClr val="black"/>
                </a:solidFill>
                <a:effectLst/>
                <a:uLnTx/>
                <a:uFillTx/>
                <a:latin typeface="Arial Narrow" pitchFamily="34" charset="0"/>
                <a:ea typeface="+mn-ea"/>
                <a:cs typeface="Arial"/>
              </a:rPr>
              <a:t> but deliver us from evil.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151" normalizeH="0" baseline="0" noProof="0" dirty="0">
                <a:ln>
                  <a:noFill/>
                </a:ln>
                <a:solidFill>
                  <a:prstClr val="black"/>
                </a:solidFill>
                <a:effectLst/>
                <a:uLnTx/>
                <a:uFillTx/>
                <a:latin typeface="Arial Narrow" pitchFamily="34" charset="0"/>
                <a:ea typeface="+mn-ea"/>
                <a:cs typeface="Arial"/>
              </a:rPr>
              <a:t>For thine is the kingdom,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151" normalizeH="0" baseline="0" noProof="0" dirty="0">
                <a:ln>
                  <a:noFill/>
                </a:ln>
                <a:solidFill>
                  <a:prstClr val="black"/>
                </a:solidFill>
                <a:effectLst/>
                <a:uLnTx/>
                <a:uFillTx/>
                <a:latin typeface="Arial Narrow" pitchFamily="34" charset="0"/>
                <a:ea typeface="+mn-ea"/>
                <a:cs typeface="Arial"/>
              </a:rPr>
              <a:t> and the power, and the glory, forever, and ever. Amen.</a:t>
            </a:r>
          </a:p>
        </p:txBody>
      </p:sp>
    </p:spTree>
    <p:extLst>
      <p:ext uri="{BB962C8B-B14F-4D97-AF65-F5344CB8AC3E}">
        <p14:creationId xmlns:p14="http://schemas.microsoft.com/office/powerpoint/2010/main" val="338950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827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F319E5-8B6F-4867-A4DA-F2BAE956858C}"/>
              </a:ext>
            </a:extLst>
          </p:cNvPr>
          <p:cNvSpPr/>
          <p:nvPr/>
        </p:nvSpPr>
        <p:spPr>
          <a:xfrm>
            <a:off x="302004" y="1296845"/>
            <a:ext cx="8539992" cy="4264309"/>
          </a:xfrm>
          <a:prstGeom prst="rect">
            <a:avLst/>
          </a:prstGeom>
        </p:spPr>
        <p:txBody>
          <a:bodyPr wrap="square">
            <a:spAutoFit/>
          </a:bodyPr>
          <a:lstStyle/>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Refrain:</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Give me Jesus,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give me Jesus.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You may have all the rest,</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give me Jesus.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03391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6A924E-9C3E-441F-A872-E8C279B63E56}"/>
              </a:ext>
            </a:extLst>
          </p:cNvPr>
          <p:cNvSpPr txBox="1"/>
          <p:nvPr/>
        </p:nvSpPr>
        <p:spPr>
          <a:xfrm>
            <a:off x="0" y="5651144"/>
            <a:ext cx="9144000" cy="7571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Calibri" panose="020F0502020204030204" pitchFamily="34" charset="0"/>
              </a:rPr>
              <a:t>☩</a:t>
            </a:r>
            <a:r>
              <a:rPr kumimoji="0" lang="en-US" altLang="en-US" sz="48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Calibri" panose="020F0502020204030204" pitchFamily="34" charset="0"/>
              </a:rPr>
              <a:t>WE DEPART TO SERVE</a:t>
            </a:r>
            <a:r>
              <a:rPr kumimoji="0" lang="en-US" altLang="en-US" sz="4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Calibri" panose="020F0502020204030204" pitchFamily="34" charset="0"/>
              </a:rPr>
              <a:t>☩</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4" name="Picture 3" descr="A picture containing text, silhouette&#10;&#10;Description automatically generated">
            <a:extLst>
              <a:ext uri="{FF2B5EF4-FFF2-40B4-BE49-F238E27FC236}">
                <a16:creationId xmlns:a16="http://schemas.microsoft.com/office/drawing/2014/main" id="{0D4EAE0E-131F-4814-B945-1F53DCEAF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688" y="198529"/>
            <a:ext cx="5538623" cy="5253038"/>
          </a:xfrm>
          <a:prstGeom prst="rect">
            <a:avLst/>
          </a:prstGeom>
        </p:spPr>
      </p:pic>
      <p:pic>
        <p:nvPicPr>
          <p:cNvPr id="2" name="Picture 2" descr="My Reflections...: Reflection for May 13, Monday: Fourth Week of Easter;  John 10:1-10">
            <a:extLst>
              <a:ext uri="{FF2B5EF4-FFF2-40B4-BE49-F238E27FC236}">
                <a16:creationId xmlns:a16="http://schemas.microsoft.com/office/drawing/2014/main" id="{350BE5D0-E290-6B00-B153-56E2D1C00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89" y="121018"/>
            <a:ext cx="7580221" cy="54187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oly Spirit, Divine Helper «">
            <a:extLst>
              <a:ext uri="{FF2B5EF4-FFF2-40B4-BE49-F238E27FC236}">
                <a16:creationId xmlns:a16="http://schemas.microsoft.com/office/drawing/2014/main" id="{CE21AEDA-132E-7ED4-3605-62A3B0865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5398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unday Sermon - Trials Bring Us to Jesus Matthew 9:13-26 | Pastor Unlikely">
            <a:extLst>
              <a:ext uri="{FF2B5EF4-FFF2-40B4-BE49-F238E27FC236}">
                <a16:creationId xmlns:a16="http://schemas.microsoft.com/office/drawing/2014/main" id="{246CD110-4FFB-F4D8-3F0F-915A22B2D0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9144001" cy="55398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76FF7A0-28A7-A279-59B5-9033BC72F5FB}"/>
              </a:ext>
            </a:extLst>
          </p:cNvPr>
          <p:cNvGrpSpPr/>
          <p:nvPr/>
        </p:nvGrpSpPr>
        <p:grpSpPr>
          <a:xfrm>
            <a:off x="0" y="0"/>
            <a:ext cx="9144002" cy="5539810"/>
            <a:chOff x="0" y="0"/>
            <a:chExt cx="9144002" cy="5539810"/>
          </a:xfrm>
        </p:grpSpPr>
        <p:pic>
          <p:nvPicPr>
            <p:cNvPr id="8" name="Picture 4" descr="Bright Color Explosion Wallpapers - Top Free Bright Color Explosion  Backgrounds - WallpaperAccess">
              <a:extLst>
                <a:ext uri="{FF2B5EF4-FFF2-40B4-BE49-F238E27FC236}">
                  <a16:creationId xmlns:a16="http://schemas.microsoft.com/office/drawing/2014/main" id="{7AEC7536-4168-C9E4-1FE5-4831B3F37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802096" y="-1802096"/>
              <a:ext cx="5539810" cy="91440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0E39380-124C-200D-5261-F8FD83793537}"/>
                </a:ext>
              </a:extLst>
            </p:cNvPr>
            <p:cNvSpPr txBox="1"/>
            <p:nvPr/>
          </p:nvSpPr>
          <p:spPr>
            <a:xfrm>
              <a:off x="887505" y="1667488"/>
              <a:ext cx="7474606" cy="923330"/>
            </a:xfrm>
            <a:prstGeom prst="rect">
              <a:avLst/>
            </a:prstGeom>
            <a:noFill/>
          </p:spPr>
          <p:txBody>
            <a:bodyPr wrap="square" rtlCol="0">
              <a:spAutoFit/>
            </a:bodyPr>
            <a:lstStyle/>
            <a:p>
              <a:r>
                <a:rPr lang="en-US" sz="5400" dirty="0">
                  <a:solidFill>
                    <a:schemeClr val="bg1"/>
                  </a:solidFill>
                  <a:latin typeface="Bahnschrift Condensed" panose="020B0502040204020203" pitchFamily="34" charset="0"/>
                  <a:cs typeface="Aharoni" panose="02010803020104030203" pitchFamily="2" charset="-79"/>
                </a:rPr>
                <a:t>BECAUSE OF OUR RELATIONSHIP</a:t>
              </a:r>
            </a:p>
          </p:txBody>
        </p:sp>
        <p:sp>
          <p:nvSpPr>
            <p:cNvPr id="10" name="TextBox 9">
              <a:extLst>
                <a:ext uri="{FF2B5EF4-FFF2-40B4-BE49-F238E27FC236}">
                  <a16:creationId xmlns:a16="http://schemas.microsoft.com/office/drawing/2014/main" id="{EE2AEC24-CAE0-CC1E-E878-8C4CF82248DA}"/>
                </a:ext>
              </a:extLst>
            </p:cNvPr>
            <p:cNvSpPr txBox="1"/>
            <p:nvPr/>
          </p:nvSpPr>
          <p:spPr>
            <a:xfrm>
              <a:off x="3854823" y="2575428"/>
              <a:ext cx="4322949" cy="1323439"/>
            </a:xfrm>
            <a:prstGeom prst="rect">
              <a:avLst/>
            </a:prstGeom>
            <a:noFill/>
          </p:spPr>
          <p:txBody>
            <a:bodyPr wrap="square" rtlCol="0">
              <a:spAutoFit/>
            </a:bodyPr>
            <a:lstStyle/>
            <a:p>
              <a:r>
                <a:rPr lang="en-US" sz="8000" b="1" dirty="0">
                  <a:solidFill>
                    <a:schemeClr val="bg1"/>
                  </a:solidFill>
                  <a:latin typeface="Freestyle Script" panose="030804020302050B0404" pitchFamily="66" charset="0"/>
                </a:rPr>
                <a:t>WITH JESUS</a:t>
              </a:r>
            </a:p>
          </p:txBody>
        </p:sp>
        <p:sp>
          <p:nvSpPr>
            <p:cNvPr id="11" name="TextBox 10">
              <a:extLst>
                <a:ext uri="{FF2B5EF4-FFF2-40B4-BE49-F238E27FC236}">
                  <a16:creationId xmlns:a16="http://schemas.microsoft.com/office/drawing/2014/main" id="{EC1C0E83-9767-148E-4268-E4BB49F84894}"/>
                </a:ext>
              </a:extLst>
            </p:cNvPr>
            <p:cNvSpPr txBox="1"/>
            <p:nvPr/>
          </p:nvSpPr>
          <p:spPr>
            <a:xfrm>
              <a:off x="6329082" y="5054315"/>
              <a:ext cx="2734236" cy="369332"/>
            </a:xfrm>
            <a:prstGeom prst="rect">
              <a:avLst/>
            </a:prstGeom>
            <a:noFill/>
          </p:spPr>
          <p:txBody>
            <a:bodyPr wrap="square" rtlCol="0">
              <a:spAutoFit/>
            </a:bodyPr>
            <a:lstStyle/>
            <a:p>
              <a:r>
                <a:rPr lang="en-US" dirty="0">
                  <a:solidFill>
                    <a:schemeClr val="bg1"/>
                  </a:solidFill>
                </a:rPr>
                <a:t>Matthew  11:16-19, 25-30</a:t>
              </a:r>
            </a:p>
          </p:txBody>
        </p:sp>
      </p:grpSp>
    </p:spTree>
    <p:extLst>
      <p:ext uri="{BB962C8B-B14F-4D97-AF65-F5344CB8AC3E}">
        <p14:creationId xmlns:p14="http://schemas.microsoft.com/office/powerpoint/2010/main" val="19717425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DD34E1-3BBE-4D56-B872-D02D020BBE63}"/>
              </a:ext>
            </a:extLst>
          </p:cNvPr>
          <p:cNvSpPr/>
          <p:nvPr/>
        </p:nvSpPr>
        <p:spPr>
          <a:xfrm>
            <a:off x="302004" y="773625"/>
            <a:ext cx="8539992" cy="531074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*Benediction</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God who calls across the cosmos and speaks in the smallest seed </a:t>
            </a:r>
            <a:r>
              <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Segoe UI Symbol" panose="020B0502040204020203" pitchFamily="34" charset="0"/>
              </a:rPr>
              <a:t>☩</a:t>
            </a:r>
            <a:r>
              <a:rPr kumimoji="0" lang="en-US" sz="4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bless, keep, and sustain you now and to the end of the age.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Amen.</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92926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D3C6B1"/>
        </a:solidFill>
        <a:effectLst/>
      </p:bgPr>
    </p:bg>
    <p:spTree>
      <p:nvGrpSpPr>
        <p:cNvPr id="1" name=""/>
        <p:cNvGrpSpPr/>
        <p:nvPr/>
      </p:nvGrpSpPr>
      <p:grpSpPr>
        <a:xfrm>
          <a:off x="0" y="0"/>
          <a:ext cx="0" cy="0"/>
          <a:chOff x="0" y="0"/>
          <a:chExt cx="0" cy="0"/>
        </a:xfrm>
      </p:grpSpPr>
      <p:pic>
        <p:nvPicPr>
          <p:cNvPr id="4098" name="Picture 2" descr="Just a Closer Walk With Thee, October 23rd, 2016 - Cornerstone ...">
            <a:extLst>
              <a:ext uri="{FF2B5EF4-FFF2-40B4-BE49-F238E27FC236}">
                <a16:creationId xmlns:a16="http://schemas.microsoft.com/office/drawing/2014/main" id="{F0887DEF-88C0-49A3-B553-EB24DDDFF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517BF93-05AF-A90D-C4BE-F8C6B9931778}"/>
              </a:ext>
            </a:extLst>
          </p:cNvPr>
          <p:cNvSpPr/>
          <p:nvPr/>
        </p:nvSpPr>
        <p:spPr>
          <a:xfrm>
            <a:off x="1" y="3704762"/>
            <a:ext cx="9143999" cy="224676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sym typeface="Calibri" panose="020F0502020204030204" pitchFamily="34" charset="0"/>
              </a:rPr>
              <a: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Sending Hymn:</a:t>
            </a:r>
            <a:r>
              <a:rPr kumimoji="0" lang="en-US" sz="4400" b="0" i="1" u="none" strike="noStrike" kern="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sym typeface="Calibri" panose="020F0502020204030204" pitchFamily="34" charset="0"/>
              </a:rPr>
              <a:t> </a:t>
            </a:r>
            <a:r>
              <a:rPr kumimoji="0" lang="en-US" sz="4400" b="1" i="0" u="none" strike="noStrike" kern="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sym typeface="Calibri" panose="020F0502020204030204" pitchFamily="34" charset="0"/>
              </a:rPr>
              <a:t>                                     </a:t>
            </a:r>
            <a:endParaRPr kumimoji="0" lang="en-US" sz="4400" b="0" i="0" u="none" strike="noStrike" kern="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sym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mn-cs"/>
              </a:rPr>
              <a:t>“Just a Closer Walk with Thee”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ELW #697</a:t>
            </a:r>
            <a:endParaRPr kumimoji="0" lang="en-US" sz="4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6" name="TextBox 5">
            <a:extLst>
              <a:ext uri="{FF2B5EF4-FFF2-40B4-BE49-F238E27FC236}">
                <a16:creationId xmlns:a16="http://schemas.microsoft.com/office/drawing/2014/main" id="{92B4852C-8D6D-7F7B-ACFF-C648CF59DAA3}"/>
              </a:ext>
            </a:extLst>
          </p:cNvPr>
          <p:cNvSpPr txBox="1"/>
          <p:nvPr/>
        </p:nvSpPr>
        <p:spPr>
          <a:xfrm>
            <a:off x="0" y="5951531"/>
            <a:ext cx="9144000"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“Just a Closer Walk with Thee” North American Traditional   </a:t>
            </a:r>
            <a:r>
              <a:rPr kumimoji="0" lang="en-US" sz="28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Arial" panose="020B0604020202020204" pitchFamily="34" charset="0"/>
              </a:rPr>
              <a:t>©Public Domain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14772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D3C6B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A37E7E-E428-4F19-913C-1B217A763BA2}"/>
              </a:ext>
            </a:extLst>
          </p:cNvPr>
          <p:cNvSpPr/>
          <p:nvPr/>
        </p:nvSpPr>
        <p:spPr>
          <a:xfrm>
            <a:off x="313508" y="1536174"/>
            <a:ext cx="8516983"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Refrain</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Just a closer walk with thee,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grant it, Jesus, is my plea;</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daily walking close to thee,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let it be, dear Lord, let it be.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750516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D3C6B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A37E7E-E428-4F19-913C-1B217A763BA2}"/>
              </a:ext>
            </a:extLst>
          </p:cNvPr>
          <p:cNvSpPr/>
          <p:nvPr/>
        </p:nvSpPr>
        <p:spPr>
          <a:xfrm>
            <a:off x="313508" y="1536174"/>
            <a:ext cx="8516983"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1. I am weak but thou art strong:</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Jesus, keep me from all wrong;</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I'll be satisfied as long</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as I walk, let me walk close to thee.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667393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D3C6B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A37E7E-E428-4F19-913C-1B217A763BA2}"/>
              </a:ext>
            </a:extLst>
          </p:cNvPr>
          <p:cNvSpPr/>
          <p:nvPr/>
        </p:nvSpPr>
        <p:spPr>
          <a:xfrm>
            <a:off x="313508" y="1536174"/>
            <a:ext cx="8516983"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Refrain</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Just a closer walk with thee,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grant it, Jesus, is my plea;</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daily walking close to thee,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let it be, dear Lord, let it be.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851576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D3C6B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A37E7E-E428-4F19-913C-1B217A763BA2}"/>
              </a:ext>
            </a:extLst>
          </p:cNvPr>
          <p:cNvSpPr/>
          <p:nvPr/>
        </p:nvSpPr>
        <p:spPr>
          <a:xfrm>
            <a:off x="313508" y="1240339"/>
            <a:ext cx="8516983" cy="452431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2. Through this world of toil and snares,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if I falter, Lord, who cares?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Who with me my burden shares?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None but thee, dear Lord, none but thee.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98697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D3C6B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A37E7E-E428-4F19-913C-1B217A763BA2}"/>
              </a:ext>
            </a:extLst>
          </p:cNvPr>
          <p:cNvSpPr/>
          <p:nvPr/>
        </p:nvSpPr>
        <p:spPr>
          <a:xfrm>
            <a:off x="313508" y="1536174"/>
            <a:ext cx="8516983"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Refrain</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Just a closer walk with thee,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grant it, Jesus, is my plea;</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daily walking close to thee,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let it be, dear Lord, let it be.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87459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D3C6B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A37E7E-E428-4F19-913C-1B217A763BA2}"/>
              </a:ext>
            </a:extLst>
          </p:cNvPr>
          <p:cNvSpPr/>
          <p:nvPr/>
        </p:nvSpPr>
        <p:spPr>
          <a:xfrm>
            <a:off x="313508" y="1536174"/>
            <a:ext cx="8516983"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3. When my feeble life is o'er,</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time for me will be no more;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guide me gently, safely o'er</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to thy kingdom shore, to thy shore. </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931313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D3C6B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A37E7E-E428-4F19-913C-1B217A763BA2}"/>
              </a:ext>
            </a:extLst>
          </p:cNvPr>
          <p:cNvSpPr/>
          <p:nvPr/>
        </p:nvSpPr>
        <p:spPr>
          <a:xfrm>
            <a:off x="313508" y="1536174"/>
            <a:ext cx="8516983"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Refrain</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Just a closer walk with thee,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grant it, Jesus, is my plea;</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daily walking close to thee,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let it be, dear Lord, let it be.</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086220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827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F319E5-8B6F-4867-A4DA-F2BAE956858C}"/>
              </a:ext>
            </a:extLst>
          </p:cNvPr>
          <p:cNvSpPr/>
          <p:nvPr/>
        </p:nvSpPr>
        <p:spPr>
          <a:xfrm>
            <a:off x="302004" y="1739306"/>
            <a:ext cx="8539992" cy="3379387"/>
          </a:xfrm>
          <a:prstGeom prst="rect">
            <a:avLst/>
          </a:prstGeom>
        </p:spPr>
        <p:txBody>
          <a:bodyPr wrap="square">
            <a:spAutoFit/>
          </a:bodyPr>
          <a:lstStyle/>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5.	And when I want to sing,</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and when I want to sing,</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28600" marR="0" lvl="0" indent="-228600" algn="ctr" defTabSz="4572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Times New Roman" panose="02020603050405020304" pitchFamily="18" charset="0"/>
              </a:rPr>
              <a:t>and when I want to sing,</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give me Jesus.</a:t>
            </a:r>
            <a:endParaRPr kumimoji="0" lang="en-US" sz="4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02635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DD34E1-3BBE-4D56-B872-D02D020BBE63}"/>
              </a:ext>
            </a:extLst>
          </p:cNvPr>
          <p:cNvSpPr/>
          <p:nvPr/>
        </p:nvSpPr>
        <p:spPr>
          <a:xfrm>
            <a:off x="302004" y="1832377"/>
            <a:ext cx="8539992" cy="3193246"/>
          </a:xfrm>
          <a:prstGeom prst="rect">
            <a:avLst/>
          </a:prstGeom>
        </p:spPr>
        <p:txBody>
          <a:bodyPr wrap="square">
            <a:spAutoFit/>
          </a:bodyPr>
          <a:lstStyle/>
          <a:p>
            <a:pPr marL="0" marR="0" algn="ctr">
              <a:spcBef>
                <a:spcPts val="0"/>
              </a:spcBef>
              <a:spcAft>
                <a:spcPts val="0"/>
              </a:spcAft>
            </a:pPr>
            <a:r>
              <a:rPr lang="en-US" sz="4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*Dismissal</a:t>
            </a:r>
          </a:p>
          <a:p>
            <a:pPr marL="0" marR="0" algn="ctr">
              <a:spcBef>
                <a:spcPts val="0"/>
              </a:spcBef>
              <a:spcAft>
                <a:spcPts val="0"/>
              </a:spcAft>
            </a:pPr>
            <a:r>
              <a:rPr lang="en-US" sz="4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800" dirty="0">
                <a:effectLst/>
                <a:latin typeface="Arial Narrow" panose="020B0606020202030204" pitchFamily="34" charset="0"/>
                <a:ea typeface="Times New Roman" panose="02020603050405020304" pitchFamily="18" charset="0"/>
              </a:rPr>
              <a:t>Go in peace. </a:t>
            </a:r>
            <a:r>
              <a:rPr lang="en-US" sz="4800" dirty="0">
                <a:solidFill>
                  <a:srgbClr val="000000"/>
                </a:solidFill>
                <a:effectLst/>
                <a:latin typeface="Arial Narrow" panose="020B0606020202030204" pitchFamily="34" charset="0"/>
                <a:ea typeface="Calibri" panose="020F0502020204030204" pitchFamily="34" charset="0"/>
              </a:rPr>
              <a:t>Share the harvest.</a:t>
            </a:r>
            <a:r>
              <a:rPr lang="en-US" sz="1800" dirty="0">
                <a:solidFill>
                  <a:srgbClr val="000000"/>
                </a:solidFill>
                <a:effectLst/>
                <a:latin typeface="Arial" panose="020B0604020202020204" pitchFamily="34" charset="0"/>
                <a:ea typeface="Calibri" panose="020F0502020204030204" pitchFamily="34" charset="0"/>
              </a:rPr>
              <a:t> </a:t>
            </a:r>
          </a:p>
          <a:p>
            <a:pPr marL="0" marR="0" algn="ctr">
              <a:lnSpc>
                <a:spcPct val="115000"/>
              </a:lnSpc>
              <a:spcBef>
                <a:spcPts val="0"/>
              </a:spcBef>
              <a:spcAft>
                <a:spcPts val="0"/>
              </a:spcAft>
            </a:pPr>
            <a:r>
              <a:rPr lang="en-US" sz="4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Thanks be to God.</a:t>
            </a:r>
            <a:endParaRPr lang="en-US" sz="4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6214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Orbit God Bless Still | Still Backgrounds for Worship">
            <a:extLst>
              <a:ext uri="{FF2B5EF4-FFF2-40B4-BE49-F238E27FC236}">
                <a16:creationId xmlns:a16="http://schemas.microsoft.com/office/drawing/2014/main" id="{27BA8318-B654-4FFB-AB02-F892991AE8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96" r="1280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817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8520</TotalTime>
  <Words>2927</Words>
  <Application>Microsoft Office PowerPoint</Application>
  <PresentationFormat>On-screen Show (4:3)</PresentationFormat>
  <Paragraphs>305</Paragraphs>
  <Slides>91</Slides>
  <Notes>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91</vt:i4>
      </vt:variant>
    </vt:vector>
  </HeadingPairs>
  <TitlesOfParts>
    <vt:vector size="106" baseType="lpstr">
      <vt:lpstr>MS PGothic</vt:lpstr>
      <vt:lpstr>Osaka</vt:lpstr>
      <vt:lpstr>&amp;quot</vt:lpstr>
      <vt:lpstr>Agency FB</vt:lpstr>
      <vt:lpstr>Aharoni</vt:lpstr>
      <vt:lpstr>Arial</vt:lpstr>
      <vt:lpstr>Arial Narrow</vt:lpstr>
      <vt:lpstr>Bahnschrift Condensed</vt:lpstr>
      <vt:lpstr>Calibri</vt:lpstr>
      <vt:lpstr>Calibri Light</vt:lpstr>
      <vt:lpstr>Freestyle Script</vt:lpstr>
      <vt:lpstr>Office Theme</vt:lpstr>
      <vt:lpstr>1_Office Theme</vt:lpstr>
      <vt:lpstr>4_Office Theme</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Calvary Lutheran</dc:creator>
  <cp:lastModifiedBy>Calvary Lutheran</cp:lastModifiedBy>
  <cp:revision>139</cp:revision>
  <dcterms:created xsi:type="dcterms:W3CDTF">2021-01-19T16:52:36Z</dcterms:created>
  <dcterms:modified xsi:type="dcterms:W3CDTF">2023-07-05T18:12:02Z</dcterms:modified>
</cp:coreProperties>
</file>